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4.xml" ContentType="application/vnd.openxmlformats-officedocument.drawingml.chart+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5.xml" ContentType="application/vnd.openxmlformats-officedocument.drawingml.chart+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6.xml" ContentType="application/vnd.openxmlformats-officedocument.drawingml.chart+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7" r:id="rId2"/>
    <p:sldId id="412" r:id="rId3"/>
    <p:sldId id="413" r:id="rId4"/>
    <p:sldId id="414" r:id="rId5"/>
    <p:sldId id="426" r:id="rId6"/>
    <p:sldId id="264" r:id="rId7"/>
    <p:sldId id="341" r:id="rId8"/>
    <p:sldId id="427" r:id="rId9"/>
    <p:sldId id="428" r:id="rId10"/>
    <p:sldId id="429" r:id="rId11"/>
    <p:sldId id="416" r:id="rId12"/>
    <p:sldId id="419" r:id="rId13"/>
    <p:sldId id="470" r:id="rId14"/>
    <p:sldId id="430" r:id="rId15"/>
    <p:sldId id="431" r:id="rId16"/>
    <p:sldId id="362" r:id="rId17"/>
    <p:sldId id="364" r:id="rId18"/>
    <p:sldId id="405" r:id="rId19"/>
    <p:sldId id="432" r:id="rId20"/>
    <p:sldId id="457" r:id="rId21"/>
    <p:sldId id="465" r:id="rId22"/>
    <p:sldId id="478" r:id="rId23"/>
    <p:sldId id="483" r:id="rId24"/>
    <p:sldId id="486" r:id="rId25"/>
    <p:sldId id="466" r:id="rId26"/>
    <p:sldId id="467" r:id="rId27"/>
    <p:sldId id="480" r:id="rId28"/>
    <p:sldId id="458" r:id="rId29"/>
    <p:sldId id="459" r:id="rId30"/>
    <p:sldId id="403" r:id="rId31"/>
    <p:sldId id="404" r:id="rId32"/>
    <p:sldId id="484" r:id="rId33"/>
    <p:sldId id="487" r:id="rId34"/>
    <p:sldId id="460" r:id="rId35"/>
    <p:sldId id="425" r:id="rId36"/>
    <p:sldId id="485" r:id="rId3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3" userDrawn="1">
          <p15:clr>
            <a:srgbClr val="A4A3A4"/>
          </p15:clr>
        </p15:guide>
        <p15:guide id="2" pos="2163" userDrawn="1">
          <p15:clr>
            <a:srgbClr val="A4A3A4"/>
          </p15:clr>
        </p15:guide>
        <p15:guide id="3" orient="horz" pos="2931" userDrawn="1">
          <p15:clr>
            <a:srgbClr val="A4A3A4"/>
          </p15:clr>
        </p15:guide>
        <p15:guide id="4"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31A004"/>
    <a:srgbClr val="FFFFE5"/>
    <a:srgbClr val="DCE6F2"/>
    <a:srgbClr val="F8EDEC"/>
    <a:srgbClr val="000000"/>
    <a:srgbClr val="EBF1DE"/>
    <a:srgbClr val="F2DCDB"/>
    <a:srgbClr val="004D86"/>
    <a:srgbClr val="396A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74171" autoAdjust="0"/>
  </p:normalViewPr>
  <p:slideViewPr>
    <p:cSldViewPr>
      <p:cViewPr varScale="1">
        <p:scale>
          <a:sx n="73" d="100"/>
          <a:sy n="73" d="100"/>
        </p:scale>
        <p:origin x="148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2592"/>
    </p:cViewPr>
  </p:sorterViewPr>
  <p:notesViewPr>
    <p:cSldViewPr>
      <p:cViewPr varScale="1">
        <p:scale>
          <a:sx n="87" d="100"/>
          <a:sy n="87" d="100"/>
        </p:scale>
        <p:origin x="-3780" y="-78"/>
      </p:cViewPr>
      <p:guideLst>
        <p:guide orient="horz" pos="2913"/>
        <p:guide pos="2163"/>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peds-fs01\CHCFC\EDI\EDI\Deliverables\Pilot%20Sites\Community%20Profiles\2018\Track%203\Ector%20County\Ector%20Tables%20IQ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peds-fs01\CHCFC\EDI\EDI\Deliverables\Pilot%20Sites\Community%20Profiles\2018\Track%203\Ector%20County\Ector%20Tables%20IQ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c:f>
              <c:strCache>
                <c:ptCount val="1"/>
                <c:pt idx="0">
                  <c:v>Percentage</c:v>
                </c:pt>
              </c:strCache>
            </c:strRef>
          </c:tx>
          <c:spPr>
            <a:solidFill>
              <a:srgbClr val="339933"/>
            </a:solidFill>
            <a:ln w="19050">
              <a:solidFill>
                <a:schemeClr val="tx1">
                  <a:lumMod val="50000"/>
                  <a:lumOff val="50000"/>
                </a:schemeClr>
              </a:solidFill>
            </a:ln>
          </c:spPr>
          <c:dPt>
            <c:idx val="0"/>
            <c:bubble3D val="0"/>
            <c:spPr>
              <a:solidFill>
                <a:srgbClr val="FFFF00"/>
              </a:solidFill>
              <a:ln w="19050">
                <a:solidFill>
                  <a:schemeClr val="tx1">
                    <a:lumMod val="50000"/>
                    <a:lumOff val="50000"/>
                  </a:schemeClr>
                </a:solidFill>
              </a:ln>
            </c:spPr>
            <c:extLst>
              <c:ext xmlns:c16="http://schemas.microsoft.com/office/drawing/2014/chart" uri="{C3380CC4-5D6E-409C-BE32-E72D297353CC}">
                <c16:uniqueId val="{00000001-3CEF-4CE8-A445-04693F5E15CE}"/>
              </c:ext>
            </c:extLst>
          </c:dPt>
          <c:dPt>
            <c:idx val="1"/>
            <c:bubble3D val="0"/>
            <c:spPr>
              <a:solidFill>
                <a:srgbClr val="0070C0"/>
              </a:solidFill>
              <a:ln w="19050">
                <a:solidFill>
                  <a:schemeClr val="tx1">
                    <a:lumMod val="50000"/>
                    <a:lumOff val="50000"/>
                  </a:schemeClr>
                </a:solidFill>
              </a:ln>
            </c:spPr>
            <c:extLst>
              <c:ext xmlns:c16="http://schemas.microsoft.com/office/drawing/2014/chart" uri="{C3380CC4-5D6E-409C-BE32-E72D297353CC}">
                <c16:uniqueId val="{00000003-3CEF-4CE8-A445-04693F5E15CE}"/>
              </c:ext>
            </c:extLst>
          </c:dPt>
          <c:dPt>
            <c:idx val="2"/>
            <c:bubble3D val="0"/>
            <c:spPr>
              <a:solidFill>
                <a:srgbClr val="FF7C80">
                  <a:alpha val="74902"/>
                </a:srgbClr>
              </a:solidFill>
              <a:ln w="19050">
                <a:solidFill>
                  <a:schemeClr val="tx1">
                    <a:lumMod val="50000"/>
                    <a:lumOff val="50000"/>
                  </a:schemeClr>
                </a:solidFill>
              </a:ln>
            </c:spPr>
            <c:extLst>
              <c:ext xmlns:c16="http://schemas.microsoft.com/office/drawing/2014/chart" uri="{C3380CC4-5D6E-409C-BE32-E72D297353CC}">
                <c16:uniqueId val="{00000005-3CEF-4CE8-A445-04693F5E15CE}"/>
              </c:ext>
            </c:extLst>
          </c:dPt>
          <c:dPt>
            <c:idx val="3"/>
            <c:bubble3D val="0"/>
            <c:spPr>
              <a:solidFill>
                <a:srgbClr val="31A004"/>
              </a:solidFill>
              <a:ln w="19050">
                <a:solidFill>
                  <a:schemeClr val="tx1">
                    <a:lumMod val="50000"/>
                    <a:lumOff val="50000"/>
                  </a:schemeClr>
                </a:solidFill>
              </a:ln>
            </c:spPr>
            <c:extLst>
              <c:ext xmlns:c16="http://schemas.microsoft.com/office/drawing/2014/chart" uri="{C3380CC4-5D6E-409C-BE32-E72D297353CC}">
                <c16:uniqueId val="{00000007-3CEF-4CE8-A445-04693F5E15CE}"/>
              </c:ext>
            </c:extLst>
          </c:dPt>
          <c:dPt>
            <c:idx val="4"/>
            <c:bubble3D val="0"/>
            <c:spPr>
              <a:solidFill>
                <a:srgbClr val="FF0000"/>
              </a:solidFill>
              <a:ln w="19050">
                <a:solidFill>
                  <a:schemeClr val="tx1">
                    <a:lumMod val="50000"/>
                    <a:lumOff val="50000"/>
                  </a:schemeClr>
                </a:solidFill>
              </a:ln>
            </c:spPr>
            <c:extLst>
              <c:ext xmlns:c16="http://schemas.microsoft.com/office/drawing/2014/chart" uri="{C3380CC4-5D6E-409C-BE32-E72D297353CC}">
                <c16:uniqueId val="{00000009-3CEF-4CE8-A445-04693F5E15CE}"/>
              </c:ext>
            </c:extLst>
          </c:dPt>
          <c:dLbls>
            <c:dLbl>
              <c:idx val="0"/>
              <c:layout>
                <c:manualLayout>
                  <c:x val="-9.6287857044810757E-2"/>
                  <c:y val="0.235049137845111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CEF-4CE8-A445-04693F5E15CE}"/>
                </c:ext>
              </c:extLst>
            </c:dLbl>
            <c:dLbl>
              <c:idx val="1"/>
              <c:layout>
                <c:manualLayout>
                  <c:x val="-0.23747574775544059"/>
                  <c:y val="-1.81859136104587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CEF-4CE8-A445-04693F5E15CE}"/>
                </c:ext>
              </c:extLst>
            </c:dLbl>
            <c:dLbl>
              <c:idx val="2"/>
              <c:layout>
                <c:manualLayout>
                  <c:x val="5.2501674216238026E-2"/>
                  <c:y val="-0.3638712249576397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CEF-4CE8-A445-04693F5E15CE}"/>
                </c:ext>
              </c:extLst>
            </c:dLbl>
            <c:dLbl>
              <c:idx val="3"/>
              <c:layout>
                <c:manualLayout>
                  <c:x val="0.24845836050507006"/>
                  <c:y val="0.1059636424932182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CEF-4CE8-A445-04693F5E15CE}"/>
                </c:ext>
              </c:extLst>
            </c:dLbl>
            <c:dLbl>
              <c:idx val="4"/>
              <c:layout>
                <c:manualLayout>
                  <c:x val="5.4927852718885575E-2"/>
                  <c:y val="0.2533328017542110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CEF-4CE8-A445-04693F5E15CE}"/>
                </c:ext>
              </c:extLst>
            </c:dLbl>
            <c:numFmt formatCode="0%" sourceLinked="0"/>
            <c:spPr>
              <a:noFill/>
              <a:ln>
                <a:noFill/>
              </a:ln>
              <a:effectLst/>
            </c:spPr>
            <c:txPr>
              <a:bodyPr wrap="square" lIns="38100" tIns="19050" rIns="38100" bIns="19050" anchor="ctr">
                <a:spAutoFit/>
              </a:bodyPr>
              <a:lstStyle/>
              <a:p>
                <a:pPr>
                  <a:defRPr sz="2400" b="1" i="0" baseline="0">
                    <a:ln>
                      <a:solidFill>
                        <a:schemeClr val="tx1"/>
                      </a:solidFill>
                    </a:ln>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Phys</c:v>
                </c:pt>
                <c:pt idx="1">
                  <c:v>Soc</c:v>
                </c:pt>
                <c:pt idx="2">
                  <c:v>Emo</c:v>
                </c:pt>
                <c:pt idx="3">
                  <c:v>Lang</c:v>
                </c:pt>
                <c:pt idx="4">
                  <c:v>Comm</c:v>
                </c:pt>
              </c:strCache>
            </c:strRef>
          </c:cat>
          <c:val>
            <c:numRef>
              <c:f>Sheet1!$C$2:$C$6</c:f>
              <c:numCache>
                <c:formatCode>General</c:formatCode>
                <c:ptCount val="5"/>
                <c:pt idx="0">
                  <c:v>0.12621359223300971</c:v>
                </c:pt>
                <c:pt idx="1">
                  <c:v>0.25242718446601942</c:v>
                </c:pt>
                <c:pt idx="2">
                  <c:v>0.29126213592233008</c:v>
                </c:pt>
                <c:pt idx="3">
                  <c:v>0.25242718446601942</c:v>
                </c:pt>
                <c:pt idx="4">
                  <c:v>7.7669902912621352E-2</c:v>
                </c:pt>
              </c:numCache>
            </c:numRef>
          </c:val>
          <c:extLst>
            <c:ext xmlns:c16="http://schemas.microsoft.com/office/drawing/2014/chart" uri="{C3380CC4-5D6E-409C-BE32-E72D297353CC}">
              <c16:uniqueId val="{0000000A-3CEF-4CE8-A445-04693F5E15CE}"/>
            </c:ext>
          </c:extLst>
        </c:ser>
        <c:dLbls>
          <c:showLegendKey val="0"/>
          <c:showVal val="0"/>
          <c:showCatName val="0"/>
          <c:showSerName val="0"/>
          <c:showPercent val="0"/>
          <c:showBubbleSize val="0"/>
          <c:showLeaderLines val="1"/>
        </c:dLbls>
        <c:firstSliceAng val="0"/>
      </c:pieChart>
      <c:spPr>
        <a:noFill/>
        <a:ln w="25388">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403055968693804"/>
          <c:y val="7.7441621571177196E-3"/>
          <c:w val="0.53789016599450257"/>
          <c:h val="0.93163338789673089"/>
        </c:manualLayout>
      </c:layout>
      <c:barChart>
        <c:barDir val="bar"/>
        <c:grouping val="percentStacked"/>
        <c:varyColors val="0"/>
        <c:ser>
          <c:idx val="0"/>
          <c:order val="0"/>
          <c:tx>
            <c:strRef>
              <c:f>Sheet1!$B$1</c:f>
              <c:strCache>
                <c:ptCount val="1"/>
                <c:pt idx="0">
                  <c:v>Vulnerable</c:v>
                </c:pt>
              </c:strCache>
            </c:strRef>
          </c:tx>
          <c:spPr>
            <a:solidFill>
              <a:schemeClr val="accent2"/>
            </a:solidFill>
            <a:ln>
              <a:noFill/>
            </a:ln>
            <a:effectLst/>
          </c:spPr>
          <c:invertIfNegative val="0"/>
          <c:dLbls>
            <c:dLbl>
              <c:idx val="16"/>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fld id="{590654D8-1F62-468B-9CB9-D1B0EBB7AA99}" type="VALUE">
                      <a:rPr lang="en-US" sz="1100" b="1">
                        <a:solidFill>
                          <a:schemeClr val="bg1"/>
                        </a:solidFill>
                      </a:rPr>
                      <a:pPr>
                        <a:defRPr sz="1100" b="1"/>
                      </a:pPr>
                      <a:t>[VALUE]</a:t>
                    </a:fld>
                    <a:endParaRPr lang="en-US"/>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15:dlblFieldTable/>
                  <c15:showDataLabelsRange val="0"/>
                </c:ext>
                <c:ext xmlns:c16="http://schemas.microsoft.com/office/drawing/2014/chart" uri="{C3380CC4-5D6E-409C-BE32-E72D297353CC}">
                  <c16:uniqueId val="{00000000-F221-4943-9B60-C0C2D58C311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Sheet1!$B$2:$B$19</c:f>
              <c:numCache>
                <c:formatCode>0%</c:formatCode>
                <c:ptCount val="18"/>
                <c:pt idx="0">
                  <c:v>0.26</c:v>
                </c:pt>
                <c:pt idx="1">
                  <c:v>0.28000000000000003</c:v>
                </c:pt>
                <c:pt idx="3">
                  <c:v>0.11</c:v>
                </c:pt>
                <c:pt idx="4">
                  <c:v>0.09</c:v>
                </c:pt>
                <c:pt idx="6">
                  <c:v>0.11</c:v>
                </c:pt>
                <c:pt idx="7">
                  <c:v>0.11</c:v>
                </c:pt>
                <c:pt idx="9">
                  <c:v>0.09</c:v>
                </c:pt>
                <c:pt idx="10">
                  <c:v>0.11</c:v>
                </c:pt>
                <c:pt idx="12">
                  <c:v>0.1</c:v>
                </c:pt>
                <c:pt idx="13">
                  <c:v>0.13</c:v>
                </c:pt>
                <c:pt idx="15">
                  <c:v>0.1</c:v>
                </c:pt>
                <c:pt idx="16">
                  <c:v>0.1</c:v>
                </c:pt>
              </c:numCache>
            </c:numRef>
          </c:val>
          <c:extLst>
            <c:ext xmlns:c16="http://schemas.microsoft.com/office/drawing/2014/chart" uri="{C3380CC4-5D6E-409C-BE32-E72D297353CC}">
              <c16:uniqueId val="{00000001-F221-4943-9B60-C0C2D58C3112}"/>
            </c:ext>
          </c:extLst>
        </c:ser>
        <c:ser>
          <c:idx val="1"/>
          <c:order val="1"/>
          <c:tx>
            <c:strRef>
              <c:f>Sheet1!$C$1</c:f>
              <c:strCache>
                <c:ptCount val="1"/>
                <c:pt idx="0">
                  <c:v>At Risk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Sheet1!$C$2:$C$19</c:f>
              <c:numCache>
                <c:formatCode>0%</c:formatCode>
                <c:ptCount val="18"/>
                <c:pt idx="0">
                  <c:v>0.26</c:v>
                </c:pt>
                <c:pt idx="1">
                  <c:v>0.23</c:v>
                </c:pt>
                <c:pt idx="3">
                  <c:v>0.16</c:v>
                </c:pt>
                <c:pt idx="4">
                  <c:v>0.16</c:v>
                </c:pt>
                <c:pt idx="6">
                  <c:v>0.18</c:v>
                </c:pt>
                <c:pt idx="7">
                  <c:v>0.16</c:v>
                </c:pt>
                <c:pt idx="9">
                  <c:v>0.13</c:v>
                </c:pt>
                <c:pt idx="10">
                  <c:v>0.14000000000000001</c:v>
                </c:pt>
                <c:pt idx="12">
                  <c:v>0.15</c:v>
                </c:pt>
                <c:pt idx="13">
                  <c:v>0.15</c:v>
                </c:pt>
                <c:pt idx="15">
                  <c:v>0.13</c:v>
                </c:pt>
                <c:pt idx="16">
                  <c:v>0.13</c:v>
                </c:pt>
              </c:numCache>
            </c:numRef>
          </c:val>
          <c:extLst>
            <c:ext xmlns:c16="http://schemas.microsoft.com/office/drawing/2014/chart" uri="{C3380CC4-5D6E-409C-BE32-E72D297353CC}">
              <c16:uniqueId val="{00000002-F221-4943-9B60-C0C2D58C3112}"/>
            </c:ext>
          </c:extLst>
        </c:ser>
        <c:ser>
          <c:idx val="2"/>
          <c:order val="2"/>
          <c:tx>
            <c:strRef>
              <c:f>Sheet1!$D$1</c:f>
              <c:strCache>
                <c:ptCount val="1"/>
                <c:pt idx="0">
                  <c:v>On Track</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Sheet1!$D$2:$D$19</c:f>
              <c:numCache>
                <c:formatCode>0%</c:formatCode>
                <c:ptCount val="18"/>
                <c:pt idx="0">
                  <c:v>0.48</c:v>
                </c:pt>
                <c:pt idx="1">
                  <c:v>0.5</c:v>
                </c:pt>
                <c:pt idx="3">
                  <c:v>0.73</c:v>
                </c:pt>
                <c:pt idx="4">
                  <c:v>0.74</c:v>
                </c:pt>
                <c:pt idx="6">
                  <c:v>0.71</c:v>
                </c:pt>
                <c:pt idx="7">
                  <c:v>0.73</c:v>
                </c:pt>
                <c:pt idx="9">
                  <c:v>0.78</c:v>
                </c:pt>
                <c:pt idx="10">
                  <c:v>0.75</c:v>
                </c:pt>
                <c:pt idx="12">
                  <c:v>0.75</c:v>
                </c:pt>
                <c:pt idx="13">
                  <c:v>0.72</c:v>
                </c:pt>
                <c:pt idx="15">
                  <c:v>0.77</c:v>
                </c:pt>
                <c:pt idx="16">
                  <c:v>0.77</c:v>
                </c:pt>
              </c:numCache>
            </c:numRef>
          </c:val>
          <c:extLst>
            <c:ext xmlns:c16="http://schemas.microsoft.com/office/drawing/2014/chart" uri="{C3380CC4-5D6E-409C-BE32-E72D297353CC}">
              <c16:uniqueId val="{00000003-F221-4943-9B60-C0C2D58C3112}"/>
            </c:ext>
          </c:extLst>
        </c:ser>
        <c:dLbls>
          <c:dLblPos val="ctr"/>
          <c:showLegendKey val="0"/>
          <c:showVal val="1"/>
          <c:showCatName val="0"/>
          <c:showSerName val="0"/>
          <c:showPercent val="0"/>
          <c:showBubbleSize val="0"/>
        </c:dLbls>
        <c:gapWidth val="79"/>
        <c:overlap val="100"/>
        <c:axId val="108186240"/>
        <c:axId val="108196224"/>
      </c:barChart>
      <c:catAx>
        <c:axId val="108186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108196224"/>
        <c:crosses val="autoZero"/>
        <c:auto val="1"/>
        <c:lblAlgn val="ctr"/>
        <c:lblOffset val="5"/>
        <c:tickMarkSkip val="1"/>
        <c:noMultiLvlLbl val="0"/>
      </c:catAx>
      <c:valAx>
        <c:axId val="108196224"/>
        <c:scaling>
          <c:orientation val="minMax"/>
        </c:scaling>
        <c:delete val="1"/>
        <c:axPos val="b"/>
        <c:numFmt formatCode="0%" sourceLinked="1"/>
        <c:majorTickMark val="none"/>
        <c:minorTickMark val="none"/>
        <c:tickLblPos val="nextTo"/>
        <c:crossAx val="108186240"/>
        <c:crosses val="autoZero"/>
        <c:crossBetween val="between"/>
      </c:valAx>
      <c:spPr>
        <a:noFill/>
        <a:ln>
          <a:noFill/>
        </a:ln>
        <a:effectLst/>
      </c:spPr>
    </c:plotArea>
    <c:legend>
      <c:legendPos val="t"/>
      <c:layout>
        <c:manualLayout>
          <c:xMode val="edge"/>
          <c:yMode val="edge"/>
          <c:x val="0.33580607382028482"/>
          <c:y val="0.95180322719529842"/>
          <c:w val="0.32529442319656582"/>
          <c:h val="3.743786602381857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38100" cap="flat" cmpd="sng" algn="ctr">
      <a:solidFill>
        <a:srgbClr val="9BBB59"/>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403055968693804"/>
          <c:y val="7.7441621571177196E-3"/>
          <c:w val="0.53789016599450257"/>
          <c:h val="0.93163338789673089"/>
        </c:manualLayout>
      </c:layout>
      <c:barChart>
        <c:barDir val="bar"/>
        <c:grouping val="percentStacked"/>
        <c:varyColors val="0"/>
        <c:ser>
          <c:idx val="0"/>
          <c:order val="0"/>
          <c:tx>
            <c:strRef>
              <c:f>Sheet1!$B$1</c:f>
              <c:strCache>
                <c:ptCount val="1"/>
                <c:pt idx="0">
                  <c:v>Vulnerable</c:v>
                </c:pt>
              </c:strCache>
            </c:strRef>
          </c:tx>
          <c:spPr>
            <a:solidFill>
              <a:schemeClr val="accent2"/>
            </a:solidFill>
            <a:ln>
              <a:noFill/>
            </a:ln>
            <a:effectLst/>
          </c:spPr>
          <c:invertIfNegative val="0"/>
          <c:dLbls>
            <c:dLbl>
              <c:idx val="16"/>
              <c:layout/>
              <c:tx>
                <c:rich>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fld id="{590654D8-1F62-468B-9CB9-D1B0EBB7AA99}" type="VALUE">
                      <a:rPr lang="en-US" sz="1100" b="1">
                        <a:solidFill>
                          <a:schemeClr val="bg1"/>
                        </a:solidFill>
                      </a:rPr>
                      <a:pPr>
                        <a:defRPr sz="1100" b="1"/>
                      </a:pPr>
                      <a:t>[VALUE]</a:t>
                    </a:fld>
                    <a:endParaRPr lang="en-US"/>
                  </a:p>
                </c:rich>
              </c:tx>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15:dlblFieldTable/>
                  <c15:showDataLabelsRange val="0"/>
                </c:ext>
                <c:ext xmlns:c16="http://schemas.microsoft.com/office/drawing/2014/chart" uri="{C3380CC4-5D6E-409C-BE32-E72D297353CC}">
                  <c16:uniqueId val="{00000000-F221-4943-9B60-C0C2D58C311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Sheet1!$B$2:$B$19</c:f>
              <c:numCache>
                <c:formatCode>0%</c:formatCode>
                <c:ptCount val="18"/>
                <c:pt idx="0">
                  <c:v>0.27</c:v>
                </c:pt>
                <c:pt idx="1">
                  <c:v>0.23</c:v>
                </c:pt>
                <c:pt idx="3">
                  <c:v>0.11</c:v>
                </c:pt>
                <c:pt idx="4">
                  <c:v>0.08</c:v>
                </c:pt>
                <c:pt idx="6">
                  <c:v>0.11</c:v>
                </c:pt>
                <c:pt idx="7">
                  <c:v>0.08</c:v>
                </c:pt>
                <c:pt idx="9">
                  <c:v>0.1</c:v>
                </c:pt>
                <c:pt idx="10">
                  <c:v>0.11</c:v>
                </c:pt>
                <c:pt idx="12">
                  <c:v>0.11</c:v>
                </c:pt>
                <c:pt idx="13">
                  <c:v>0.11</c:v>
                </c:pt>
                <c:pt idx="15">
                  <c:v>0.1</c:v>
                </c:pt>
                <c:pt idx="16">
                  <c:v>0.08</c:v>
                </c:pt>
              </c:numCache>
            </c:numRef>
          </c:val>
          <c:extLst>
            <c:ext xmlns:c16="http://schemas.microsoft.com/office/drawing/2014/chart" uri="{C3380CC4-5D6E-409C-BE32-E72D297353CC}">
              <c16:uniqueId val="{00000001-F221-4943-9B60-C0C2D58C3112}"/>
            </c:ext>
          </c:extLst>
        </c:ser>
        <c:ser>
          <c:idx val="1"/>
          <c:order val="1"/>
          <c:tx>
            <c:strRef>
              <c:f>Sheet1!$C$1</c:f>
              <c:strCache>
                <c:ptCount val="1"/>
                <c:pt idx="0">
                  <c:v>At Risk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Sheet1!$C$2:$C$19</c:f>
              <c:numCache>
                <c:formatCode>0%</c:formatCode>
                <c:ptCount val="18"/>
                <c:pt idx="0">
                  <c:v>0.26</c:v>
                </c:pt>
                <c:pt idx="1">
                  <c:v>0.24</c:v>
                </c:pt>
                <c:pt idx="3">
                  <c:v>0.17</c:v>
                </c:pt>
                <c:pt idx="4">
                  <c:v>0.13</c:v>
                </c:pt>
                <c:pt idx="6">
                  <c:v>0.18</c:v>
                </c:pt>
                <c:pt idx="7">
                  <c:v>0.15</c:v>
                </c:pt>
                <c:pt idx="9">
                  <c:v>0.13</c:v>
                </c:pt>
                <c:pt idx="10">
                  <c:v>0.13</c:v>
                </c:pt>
                <c:pt idx="12">
                  <c:v>0.15</c:v>
                </c:pt>
                <c:pt idx="13">
                  <c:v>0.14000000000000001</c:v>
                </c:pt>
                <c:pt idx="15">
                  <c:v>0.14000000000000001</c:v>
                </c:pt>
                <c:pt idx="16">
                  <c:v>0.12</c:v>
                </c:pt>
              </c:numCache>
            </c:numRef>
          </c:val>
          <c:extLst>
            <c:ext xmlns:c16="http://schemas.microsoft.com/office/drawing/2014/chart" uri="{C3380CC4-5D6E-409C-BE32-E72D297353CC}">
              <c16:uniqueId val="{00000002-F221-4943-9B60-C0C2D58C3112}"/>
            </c:ext>
          </c:extLst>
        </c:ser>
        <c:ser>
          <c:idx val="2"/>
          <c:order val="2"/>
          <c:tx>
            <c:strRef>
              <c:f>Sheet1!$D$1</c:f>
              <c:strCache>
                <c:ptCount val="1"/>
                <c:pt idx="0">
                  <c:v>On Track</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Sheet1!$A$2:$A$19</c:f>
              <c:strCache>
                <c:ptCount val="17"/>
                <c:pt idx="0">
                  <c:v>National Convenience Sample</c:v>
                </c:pt>
                <c:pt idx="1">
                  <c:v>Ector County</c:v>
                </c:pt>
                <c:pt idx="3">
                  <c:v>National Convenience Sample</c:v>
                </c:pt>
                <c:pt idx="4">
                  <c:v>Ector County</c:v>
                </c:pt>
                <c:pt idx="6">
                  <c:v>National Convenience Sample</c:v>
                </c:pt>
                <c:pt idx="7">
                  <c:v>Ector County</c:v>
                </c:pt>
                <c:pt idx="9">
                  <c:v>National Convenience Sample</c:v>
                </c:pt>
                <c:pt idx="10">
                  <c:v>Ector County</c:v>
                </c:pt>
                <c:pt idx="12">
                  <c:v>National Convenience Sample</c:v>
                </c:pt>
                <c:pt idx="13">
                  <c:v>Ector County</c:v>
                </c:pt>
                <c:pt idx="15">
                  <c:v>National Convenience Sample</c:v>
                </c:pt>
                <c:pt idx="16">
                  <c:v>Ector County</c:v>
                </c:pt>
              </c:strCache>
            </c:strRef>
          </c:cat>
          <c:val>
            <c:numRef>
              <c:f>Sheet1!$D$2:$D$19</c:f>
              <c:numCache>
                <c:formatCode>0%</c:formatCode>
                <c:ptCount val="18"/>
                <c:pt idx="0">
                  <c:v>0.48</c:v>
                </c:pt>
                <c:pt idx="1">
                  <c:v>0.53</c:v>
                </c:pt>
                <c:pt idx="3">
                  <c:v>0.72</c:v>
                </c:pt>
                <c:pt idx="4">
                  <c:v>0.79</c:v>
                </c:pt>
                <c:pt idx="6">
                  <c:v>0.71</c:v>
                </c:pt>
                <c:pt idx="7">
                  <c:v>0.77</c:v>
                </c:pt>
                <c:pt idx="9">
                  <c:v>0.77</c:v>
                </c:pt>
                <c:pt idx="10">
                  <c:v>0.76</c:v>
                </c:pt>
                <c:pt idx="12">
                  <c:v>0.74</c:v>
                </c:pt>
                <c:pt idx="13">
                  <c:v>0.75</c:v>
                </c:pt>
                <c:pt idx="15">
                  <c:v>0.76</c:v>
                </c:pt>
                <c:pt idx="16">
                  <c:v>0.8</c:v>
                </c:pt>
              </c:numCache>
            </c:numRef>
          </c:val>
          <c:extLst>
            <c:ext xmlns:c16="http://schemas.microsoft.com/office/drawing/2014/chart" uri="{C3380CC4-5D6E-409C-BE32-E72D297353CC}">
              <c16:uniqueId val="{00000003-F221-4943-9B60-C0C2D58C3112}"/>
            </c:ext>
          </c:extLst>
        </c:ser>
        <c:dLbls>
          <c:dLblPos val="ctr"/>
          <c:showLegendKey val="0"/>
          <c:showVal val="1"/>
          <c:showCatName val="0"/>
          <c:showSerName val="0"/>
          <c:showPercent val="0"/>
          <c:showBubbleSize val="0"/>
        </c:dLbls>
        <c:gapWidth val="79"/>
        <c:overlap val="100"/>
        <c:axId val="108186240"/>
        <c:axId val="108196224"/>
      </c:barChart>
      <c:catAx>
        <c:axId val="108186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108196224"/>
        <c:crosses val="autoZero"/>
        <c:auto val="1"/>
        <c:lblAlgn val="ctr"/>
        <c:lblOffset val="5"/>
        <c:tickMarkSkip val="1"/>
        <c:noMultiLvlLbl val="0"/>
      </c:catAx>
      <c:valAx>
        <c:axId val="108196224"/>
        <c:scaling>
          <c:orientation val="minMax"/>
        </c:scaling>
        <c:delete val="1"/>
        <c:axPos val="b"/>
        <c:numFmt formatCode="0%" sourceLinked="1"/>
        <c:majorTickMark val="none"/>
        <c:minorTickMark val="none"/>
        <c:tickLblPos val="nextTo"/>
        <c:crossAx val="108186240"/>
        <c:crosses val="autoZero"/>
        <c:crossBetween val="between"/>
      </c:valAx>
      <c:spPr>
        <a:noFill/>
        <a:ln>
          <a:noFill/>
        </a:ln>
        <a:effectLst/>
      </c:spPr>
    </c:plotArea>
    <c:legend>
      <c:legendPos val="t"/>
      <c:layout>
        <c:manualLayout>
          <c:xMode val="edge"/>
          <c:yMode val="edge"/>
          <c:x val="0.33580607382028482"/>
          <c:y val="0.95180322719529842"/>
          <c:w val="0.32529442319656582"/>
          <c:h val="3.743786602381857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38100" cap="flat" cmpd="sng" algn="ctr">
      <a:solidFill>
        <a:srgbClr val="9BBB59"/>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lumMod val="65000"/>
                    <a:lumOff val="35000"/>
                  </a:schemeClr>
                </a:solidFill>
              </a:defRPr>
            </a:pPr>
            <a:r>
              <a:rPr lang="en-US">
                <a:solidFill>
                  <a:schemeClr val="tx1">
                    <a:lumMod val="65000"/>
                    <a:lumOff val="35000"/>
                  </a:schemeClr>
                </a:solidFill>
              </a:rPr>
              <a:t>EDI Sub-domain: Physical Health and Well-being, 2018</a:t>
            </a:r>
          </a:p>
        </c:rich>
      </c:tx>
      <c:overlay val="0"/>
    </c:title>
    <c:autoTitleDeleted val="0"/>
    <c:plotArea>
      <c:layout>
        <c:manualLayout>
          <c:layoutTarget val="inner"/>
          <c:xMode val="edge"/>
          <c:yMode val="edge"/>
          <c:x val="5.2999212042003023E-2"/>
          <c:y val="0.11280261577472307"/>
          <c:w val="0.9299878012599706"/>
          <c:h val="0.85210774500645048"/>
        </c:manualLayout>
      </c:layout>
      <c:barChart>
        <c:barDir val="col"/>
        <c:grouping val="percentStacked"/>
        <c:varyColors val="0"/>
        <c:ser>
          <c:idx val="0"/>
          <c:order val="0"/>
          <c:tx>
            <c:strRef>
              <c:f>'Table 10'!$D$18</c:f>
              <c:strCache>
                <c:ptCount val="1"/>
                <c:pt idx="0">
                  <c:v>Not Ready</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10'!$A$19:$A$21</c:f>
              <c:strCache>
                <c:ptCount val="3"/>
                <c:pt idx="0">
                  <c:v>Physical readiness for school work</c:v>
                </c:pt>
                <c:pt idx="1">
                  <c:v>Physical independence</c:v>
                </c:pt>
                <c:pt idx="2">
                  <c:v>Gross and fine motor skills</c:v>
                </c:pt>
              </c:strCache>
            </c:strRef>
          </c:cat>
          <c:val>
            <c:numRef>
              <c:f>'Table 10'!$D$19:$D$21</c:f>
              <c:numCache>
                <c:formatCode>0%</c:formatCode>
                <c:ptCount val="3"/>
                <c:pt idx="0">
                  <c:v>0.05</c:v>
                </c:pt>
                <c:pt idx="1">
                  <c:v>0.14000000000000001</c:v>
                </c:pt>
                <c:pt idx="2">
                  <c:v>0.28999999999999998</c:v>
                </c:pt>
              </c:numCache>
            </c:numRef>
          </c:val>
          <c:extLst>
            <c:ext xmlns:c16="http://schemas.microsoft.com/office/drawing/2014/chart" uri="{C3380CC4-5D6E-409C-BE32-E72D297353CC}">
              <c16:uniqueId val="{00000000-E604-40F9-8C45-88B19320F30A}"/>
            </c:ext>
          </c:extLst>
        </c:ser>
        <c:ser>
          <c:idx val="1"/>
          <c:order val="1"/>
          <c:tx>
            <c:strRef>
              <c:f>'Table 10'!$C$18</c:f>
              <c:strCache>
                <c:ptCount val="1"/>
                <c:pt idx="0">
                  <c:v>Somewhat Ready</c:v>
                </c:pt>
              </c:strCache>
            </c:strRef>
          </c:tx>
          <c:spPr>
            <a:solidFill>
              <a:schemeClr val="accent5"/>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10'!$A$19:$A$21</c:f>
              <c:strCache>
                <c:ptCount val="3"/>
                <c:pt idx="0">
                  <c:v>Physical readiness for school work</c:v>
                </c:pt>
                <c:pt idx="1">
                  <c:v>Physical independence</c:v>
                </c:pt>
                <c:pt idx="2">
                  <c:v>Gross and fine motor skills</c:v>
                </c:pt>
              </c:strCache>
            </c:strRef>
          </c:cat>
          <c:val>
            <c:numRef>
              <c:f>'Table 10'!$C$19:$C$21</c:f>
              <c:numCache>
                <c:formatCode>General</c:formatCode>
                <c:ptCount val="3"/>
                <c:pt idx="2" formatCode="0%">
                  <c:v>0.11</c:v>
                </c:pt>
              </c:numCache>
            </c:numRef>
          </c:val>
          <c:extLst>
            <c:ext xmlns:c16="http://schemas.microsoft.com/office/drawing/2014/chart" uri="{C3380CC4-5D6E-409C-BE32-E72D297353CC}">
              <c16:uniqueId val="{00000001-E604-40F9-8C45-88B19320F30A}"/>
            </c:ext>
          </c:extLst>
        </c:ser>
        <c:ser>
          <c:idx val="2"/>
          <c:order val="2"/>
          <c:tx>
            <c:strRef>
              <c:f>'Table 10'!$B$18</c:f>
              <c:strCache>
                <c:ptCount val="1"/>
                <c:pt idx="0">
                  <c:v>Ready</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10'!$A$19:$A$21</c:f>
              <c:strCache>
                <c:ptCount val="3"/>
                <c:pt idx="0">
                  <c:v>Physical readiness for school work</c:v>
                </c:pt>
                <c:pt idx="1">
                  <c:v>Physical independence</c:v>
                </c:pt>
                <c:pt idx="2">
                  <c:v>Gross and fine motor skills</c:v>
                </c:pt>
              </c:strCache>
            </c:strRef>
          </c:cat>
          <c:val>
            <c:numRef>
              <c:f>'Table 10'!$B$19:$B$21</c:f>
              <c:numCache>
                <c:formatCode>0%</c:formatCode>
                <c:ptCount val="3"/>
                <c:pt idx="0">
                  <c:v>0.95</c:v>
                </c:pt>
                <c:pt idx="1">
                  <c:v>0.86</c:v>
                </c:pt>
                <c:pt idx="2">
                  <c:v>0.6</c:v>
                </c:pt>
              </c:numCache>
            </c:numRef>
          </c:val>
          <c:extLst>
            <c:ext xmlns:c16="http://schemas.microsoft.com/office/drawing/2014/chart" uri="{C3380CC4-5D6E-409C-BE32-E72D297353CC}">
              <c16:uniqueId val="{00000002-E604-40F9-8C45-88B19320F30A}"/>
            </c:ext>
          </c:extLst>
        </c:ser>
        <c:dLbls>
          <c:showLegendKey val="0"/>
          <c:showVal val="0"/>
          <c:showCatName val="0"/>
          <c:showSerName val="0"/>
          <c:showPercent val="0"/>
          <c:showBubbleSize val="0"/>
        </c:dLbls>
        <c:gapWidth val="55"/>
        <c:overlap val="100"/>
        <c:axId val="68538752"/>
        <c:axId val="68540288"/>
      </c:barChart>
      <c:catAx>
        <c:axId val="68538752"/>
        <c:scaling>
          <c:orientation val="minMax"/>
        </c:scaling>
        <c:delete val="1"/>
        <c:axPos val="b"/>
        <c:numFmt formatCode="General" sourceLinked="0"/>
        <c:majorTickMark val="none"/>
        <c:minorTickMark val="none"/>
        <c:tickLblPos val="nextTo"/>
        <c:crossAx val="68540288"/>
        <c:crosses val="autoZero"/>
        <c:auto val="1"/>
        <c:lblAlgn val="ctr"/>
        <c:lblOffset val="100"/>
        <c:noMultiLvlLbl val="0"/>
      </c:catAx>
      <c:valAx>
        <c:axId val="68540288"/>
        <c:scaling>
          <c:orientation val="minMax"/>
        </c:scaling>
        <c:delete val="0"/>
        <c:axPos val="l"/>
        <c:majorGridlines/>
        <c:numFmt formatCode="0%" sourceLinked="1"/>
        <c:majorTickMark val="none"/>
        <c:minorTickMark val="none"/>
        <c:tickLblPos val="nextTo"/>
        <c:crossAx val="68538752"/>
        <c:crosses val="autoZero"/>
        <c:crossBetween val="between"/>
      </c:valAx>
    </c:plotArea>
    <c:legend>
      <c:legendPos val="r"/>
      <c:layout>
        <c:manualLayout>
          <c:xMode val="edge"/>
          <c:yMode val="edge"/>
          <c:x val="0.85392034799033767"/>
          <c:y val="1.4739328815228386E-2"/>
          <c:w val="0.12847965219443935"/>
          <c:h val="9.8123804439699272E-2"/>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lumMod val="65000"/>
                    <a:lumOff val="35000"/>
                  </a:schemeClr>
                </a:solidFill>
              </a:defRPr>
            </a:pPr>
            <a:r>
              <a:rPr lang="en-US">
                <a:solidFill>
                  <a:schemeClr val="tx1">
                    <a:lumMod val="65000"/>
                    <a:lumOff val="35000"/>
                  </a:schemeClr>
                </a:solidFill>
              </a:rPr>
              <a:t>EDI Sub-domain: Social Competence, 2018</a:t>
            </a:r>
          </a:p>
        </c:rich>
      </c:tx>
      <c:overlay val="0"/>
    </c:title>
    <c:autoTitleDeleted val="0"/>
    <c:plotArea>
      <c:layout>
        <c:manualLayout>
          <c:layoutTarget val="inner"/>
          <c:xMode val="edge"/>
          <c:yMode val="edge"/>
          <c:x val="5.7399211995808795E-2"/>
          <c:y val="0.10572661969885344"/>
          <c:w val="0.93732113451631349"/>
          <c:h val="0.86838030114656728"/>
        </c:manualLayout>
      </c:layout>
      <c:barChart>
        <c:barDir val="col"/>
        <c:grouping val="percentStacked"/>
        <c:varyColors val="0"/>
        <c:ser>
          <c:idx val="2"/>
          <c:order val="0"/>
          <c:tx>
            <c:strRef>
              <c:f>'Table 11'!$B$20</c:f>
              <c:strCache>
                <c:ptCount val="1"/>
                <c:pt idx="0">
                  <c:v>Not Ready</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11'!$A$21:$A$24</c:f>
              <c:strCache>
                <c:ptCount val="4"/>
                <c:pt idx="0">
                  <c:v>Overall social competence with peers</c:v>
                </c:pt>
                <c:pt idx="1">
                  <c:v>Respect and responsibility</c:v>
                </c:pt>
                <c:pt idx="2">
                  <c:v>Approaches to learning</c:v>
                </c:pt>
                <c:pt idx="3">
                  <c:v>Readiness to explore new things</c:v>
                </c:pt>
              </c:strCache>
            </c:strRef>
          </c:cat>
          <c:val>
            <c:numRef>
              <c:f>'Table 11'!$B$21:$B$24</c:f>
              <c:numCache>
                <c:formatCode>0%</c:formatCode>
                <c:ptCount val="4"/>
                <c:pt idx="0">
                  <c:v>0.13</c:v>
                </c:pt>
                <c:pt idx="1">
                  <c:v>0.12</c:v>
                </c:pt>
                <c:pt idx="2">
                  <c:v>0.15</c:v>
                </c:pt>
                <c:pt idx="3">
                  <c:v>0.06</c:v>
                </c:pt>
              </c:numCache>
            </c:numRef>
          </c:val>
          <c:extLst>
            <c:ext xmlns:c16="http://schemas.microsoft.com/office/drawing/2014/chart" uri="{C3380CC4-5D6E-409C-BE32-E72D297353CC}">
              <c16:uniqueId val="{00000000-7FAB-41A3-BB0C-1EE057725CCB}"/>
            </c:ext>
          </c:extLst>
        </c:ser>
        <c:ser>
          <c:idx val="1"/>
          <c:order val="1"/>
          <c:tx>
            <c:strRef>
              <c:f>'Table 11'!$C$20</c:f>
              <c:strCache>
                <c:ptCount val="1"/>
                <c:pt idx="0">
                  <c:v>Somewhat Ready</c:v>
                </c:pt>
              </c:strCache>
            </c:strRef>
          </c:tx>
          <c:spPr>
            <a:solidFill>
              <a:schemeClr val="accent5"/>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11'!$A$21:$A$24</c:f>
              <c:strCache>
                <c:ptCount val="4"/>
                <c:pt idx="0">
                  <c:v>Overall social competence with peers</c:v>
                </c:pt>
                <c:pt idx="1">
                  <c:v>Respect and responsibility</c:v>
                </c:pt>
                <c:pt idx="2">
                  <c:v>Approaches to learning</c:v>
                </c:pt>
                <c:pt idx="3">
                  <c:v>Readiness to explore new things</c:v>
                </c:pt>
              </c:strCache>
            </c:strRef>
          </c:cat>
          <c:val>
            <c:numRef>
              <c:f>'Table 11'!$C$21:$C$24</c:f>
              <c:numCache>
                <c:formatCode>0%</c:formatCode>
                <c:ptCount val="4"/>
                <c:pt idx="0">
                  <c:v>0.4</c:v>
                </c:pt>
                <c:pt idx="1">
                  <c:v>0.2</c:v>
                </c:pt>
                <c:pt idx="2">
                  <c:v>0.28999999999999998</c:v>
                </c:pt>
                <c:pt idx="3">
                  <c:v>0.2</c:v>
                </c:pt>
              </c:numCache>
            </c:numRef>
          </c:val>
          <c:extLst>
            <c:ext xmlns:c16="http://schemas.microsoft.com/office/drawing/2014/chart" uri="{C3380CC4-5D6E-409C-BE32-E72D297353CC}">
              <c16:uniqueId val="{00000001-7FAB-41A3-BB0C-1EE057725CCB}"/>
            </c:ext>
          </c:extLst>
        </c:ser>
        <c:ser>
          <c:idx val="0"/>
          <c:order val="2"/>
          <c:tx>
            <c:strRef>
              <c:f>'Table 11'!$D$20</c:f>
              <c:strCache>
                <c:ptCount val="1"/>
                <c:pt idx="0">
                  <c:v>Ready</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11'!$A$21:$A$24</c:f>
              <c:strCache>
                <c:ptCount val="4"/>
                <c:pt idx="0">
                  <c:v>Overall social competence with peers</c:v>
                </c:pt>
                <c:pt idx="1">
                  <c:v>Respect and responsibility</c:v>
                </c:pt>
                <c:pt idx="2">
                  <c:v>Approaches to learning</c:v>
                </c:pt>
                <c:pt idx="3">
                  <c:v>Readiness to explore new things</c:v>
                </c:pt>
              </c:strCache>
            </c:strRef>
          </c:cat>
          <c:val>
            <c:numRef>
              <c:f>'Table 11'!$D$21:$D$24</c:f>
              <c:numCache>
                <c:formatCode>0%</c:formatCode>
                <c:ptCount val="4"/>
                <c:pt idx="0">
                  <c:v>0.47</c:v>
                </c:pt>
                <c:pt idx="1">
                  <c:v>0.67</c:v>
                </c:pt>
                <c:pt idx="2">
                  <c:v>0.56000000000000005</c:v>
                </c:pt>
                <c:pt idx="3">
                  <c:v>0.74</c:v>
                </c:pt>
              </c:numCache>
            </c:numRef>
          </c:val>
          <c:extLst>
            <c:ext xmlns:c16="http://schemas.microsoft.com/office/drawing/2014/chart" uri="{C3380CC4-5D6E-409C-BE32-E72D297353CC}">
              <c16:uniqueId val="{00000002-7FAB-41A3-BB0C-1EE057725CCB}"/>
            </c:ext>
          </c:extLst>
        </c:ser>
        <c:dLbls>
          <c:showLegendKey val="0"/>
          <c:showVal val="0"/>
          <c:showCatName val="0"/>
          <c:showSerName val="0"/>
          <c:showPercent val="0"/>
          <c:showBubbleSize val="0"/>
        </c:dLbls>
        <c:gapWidth val="55"/>
        <c:overlap val="100"/>
        <c:axId val="49178112"/>
        <c:axId val="49179648"/>
      </c:barChart>
      <c:catAx>
        <c:axId val="49178112"/>
        <c:scaling>
          <c:orientation val="minMax"/>
        </c:scaling>
        <c:delete val="1"/>
        <c:axPos val="b"/>
        <c:numFmt formatCode="General" sourceLinked="0"/>
        <c:majorTickMark val="none"/>
        <c:minorTickMark val="none"/>
        <c:tickLblPos val="nextTo"/>
        <c:crossAx val="49179648"/>
        <c:crosses val="autoZero"/>
        <c:auto val="1"/>
        <c:lblAlgn val="ctr"/>
        <c:lblOffset val="100"/>
        <c:noMultiLvlLbl val="0"/>
      </c:catAx>
      <c:valAx>
        <c:axId val="49179648"/>
        <c:scaling>
          <c:orientation val="minMax"/>
        </c:scaling>
        <c:delete val="0"/>
        <c:axPos val="l"/>
        <c:majorGridlines/>
        <c:numFmt formatCode="0%" sourceLinked="1"/>
        <c:majorTickMark val="none"/>
        <c:minorTickMark val="none"/>
        <c:tickLblPos val="nextTo"/>
        <c:crossAx val="49178112"/>
        <c:crosses val="autoZero"/>
        <c:crossBetween val="between"/>
      </c:valAx>
    </c:plotArea>
    <c:legend>
      <c:legendPos val="r"/>
      <c:layout>
        <c:manualLayout>
          <c:xMode val="edge"/>
          <c:yMode val="edge"/>
          <c:x val="0.85245368133906896"/>
          <c:y val="1.0183266565363528E-3"/>
          <c:w val="0.12847965219443935"/>
          <c:h val="0.10444076069438689"/>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lumMod val="65000"/>
                    <a:lumOff val="35000"/>
                  </a:schemeClr>
                </a:solidFill>
              </a:defRPr>
            </a:pPr>
            <a:r>
              <a:rPr lang="en-US">
                <a:solidFill>
                  <a:schemeClr val="tx1">
                    <a:lumMod val="65000"/>
                    <a:lumOff val="35000"/>
                  </a:schemeClr>
                </a:solidFill>
              </a:rPr>
              <a:t>EDI Sub-domain: Emotional Maturity, 2018</a:t>
            </a:r>
          </a:p>
        </c:rich>
      </c:tx>
      <c:overlay val="0"/>
    </c:title>
    <c:autoTitleDeleted val="0"/>
    <c:plotArea>
      <c:layout>
        <c:manualLayout>
          <c:layoutTarget val="inner"/>
          <c:xMode val="edge"/>
          <c:yMode val="edge"/>
          <c:x val="5.5903376987581042E-2"/>
          <c:y val="0.12033758711195583"/>
          <c:w val="0.9285584102421981"/>
          <c:h val="0.86212643678160905"/>
        </c:manualLayout>
      </c:layout>
      <c:barChart>
        <c:barDir val="col"/>
        <c:grouping val="percentStacked"/>
        <c:varyColors val="0"/>
        <c:ser>
          <c:idx val="0"/>
          <c:order val="0"/>
          <c:tx>
            <c:strRef>
              <c:f>'Table 12'!$B$19</c:f>
              <c:strCache>
                <c:ptCount val="1"/>
                <c:pt idx="0">
                  <c:v>Not Ready</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12'!$A$20:$A$23</c:f>
              <c:strCache>
                <c:ptCount val="4"/>
                <c:pt idx="0">
                  <c:v>Prosocial and helping behavior</c:v>
                </c:pt>
                <c:pt idx="1">
                  <c:v>Anxious and fearful behavior</c:v>
                </c:pt>
                <c:pt idx="2">
                  <c:v>Aggressive behavior</c:v>
                </c:pt>
                <c:pt idx="3">
                  <c:v>Hyperactive and inattentive behavior</c:v>
                </c:pt>
              </c:strCache>
            </c:strRef>
          </c:cat>
          <c:val>
            <c:numRef>
              <c:f>'Table 12'!$B$20:$B$23</c:f>
              <c:numCache>
                <c:formatCode>0%</c:formatCode>
                <c:ptCount val="4"/>
                <c:pt idx="0">
                  <c:v>0.3</c:v>
                </c:pt>
                <c:pt idx="1">
                  <c:v>0.03</c:v>
                </c:pt>
                <c:pt idx="2">
                  <c:v>0.13</c:v>
                </c:pt>
                <c:pt idx="3">
                  <c:v>0.2</c:v>
                </c:pt>
              </c:numCache>
            </c:numRef>
          </c:val>
          <c:extLst>
            <c:ext xmlns:c16="http://schemas.microsoft.com/office/drawing/2014/chart" uri="{C3380CC4-5D6E-409C-BE32-E72D297353CC}">
              <c16:uniqueId val="{00000000-7A60-46BF-9D0B-B76ECC294C79}"/>
            </c:ext>
          </c:extLst>
        </c:ser>
        <c:ser>
          <c:idx val="1"/>
          <c:order val="1"/>
          <c:tx>
            <c:strRef>
              <c:f>'Table 12'!$C$19</c:f>
              <c:strCache>
                <c:ptCount val="1"/>
                <c:pt idx="0">
                  <c:v>Somewhat Ready</c:v>
                </c:pt>
              </c:strCache>
            </c:strRef>
          </c:tx>
          <c:spPr>
            <a:solidFill>
              <a:schemeClr val="accent5"/>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12'!$A$20:$A$23</c:f>
              <c:strCache>
                <c:ptCount val="4"/>
                <c:pt idx="0">
                  <c:v>Prosocial and helping behavior</c:v>
                </c:pt>
                <c:pt idx="1">
                  <c:v>Anxious and fearful behavior</c:v>
                </c:pt>
                <c:pt idx="2">
                  <c:v>Aggressive behavior</c:v>
                </c:pt>
                <c:pt idx="3">
                  <c:v>Hyperactive and inattentive behavior</c:v>
                </c:pt>
              </c:strCache>
            </c:strRef>
          </c:cat>
          <c:val>
            <c:numRef>
              <c:f>'Table 12'!$C$20:$C$23</c:f>
              <c:numCache>
                <c:formatCode>0%</c:formatCode>
                <c:ptCount val="4"/>
                <c:pt idx="0">
                  <c:v>0.25</c:v>
                </c:pt>
                <c:pt idx="1">
                  <c:v>0.09</c:v>
                </c:pt>
                <c:pt idx="2">
                  <c:v>0.09</c:v>
                </c:pt>
                <c:pt idx="3">
                  <c:v>0.13</c:v>
                </c:pt>
              </c:numCache>
            </c:numRef>
          </c:val>
          <c:extLst>
            <c:ext xmlns:c16="http://schemas.microsoft.com/office/drawing/2014/chart" uri="{C3380CC4-5D6E-409C-BE32-E72D297353CC}">
              <c16:uniqueId val="{00000001-7A60-46BF-9D0B-B76ECC294C79}"/>
            </c:ext>
          </c:extLst>
        </c:ser>
        <c:ser>
          <c:idx val="2"/>
          <c:order val="2"/>
          <c:tx>
            <c:strRef>
              <c:f>'Table 12'!$D$19</c:f>
              <c:strCache>
                <c:ptCount val="1"/>
                <c:pt idx="0">
                  <c:v>Ready</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'Table 12'!$A$20:$A$23</c:f>
              <c:strCache>
                <c:ptCount val="4"/>
                <c:pt idx="0">
                  <c:v>Prosocial and helping behavior</c:v>
                </c:pt>
                <c:pt idx="1">
                  <c:v>Anxious and fearful behavior</c:v>
                </c:pt>
                <c:pt idx="2">
                  <c:v>Aggressive behavior</c:v>
                </c:pt>
                <c:pt idx="3">
                  <c:v>Hyperactive and inattentive behavior</c:v>
                </c:pt>
              </c:strCache>
            </c:strRef>
          </c:cat>
          <c:val>
            <c:numRef>
              <c:f>'Table 12'!$D$20:$D$23</c:f>
              <c:numCache>
                <c:formatCode>0%</c:formatCode>
                <c:ptCount val="4"/>
                <c:pt idx="0">
                  <c:v>0.45</c:v>
                </c:pt>
                <c:pt idx="1">
                  <c:v>0.88</c:v>
                </c:pt>
                <c:pt idx="2">
                  <c:v>0.78</c:v>
                </c:pt>
                <c:pt idx="3">
                  <c:v>0.68</c:v>
                </c:pt>
              </c:numCache>
            </c:numRef>
          </c:val>
          <c:extLst>
            <c:ext xmlns:c16="http://schemas.microsoft.com/office/drawing/2014/chart" uri="{C3380CC4-5D6E-409C-BE32-E72D297353CC}">
              <c16:uniqueId val="{00000002-7A60-46BF-9D0B-B76ECC294C79}"/>
            </c:ext>
          </c:extLst>
        </c:ser>
        <c:dLbls>
          <c:showLegendKey val="0"/>
          <c:showVal val="0"/>
          <c:showCatName val="0"/>
          <c:showSerName val="0"/>
          <c:showPercent val="0"/>
          <c:showBubbleSize val="0"/>
        </c:dLbls>
        <c:gapWidth val="55"/>
        <c:overlap val="100"/>
        <c:axId val="46970368"/>
        <c:axId val="46971904"/>
      </c:barChart>
      <c:catAx>
        <c:axId val="46970368"/>
        <c:scaling>
          <c:orientation val="minMax"/>
        </c:scaling>
        <c:delete val="1"/>
        <c:axPos val="b"/>
        <c:numFmt formatCode="General" sourceLinked="0"/>
        <c:majorTickMark val="none"/>
        <c:minorTickMark val="none"/>
        <c:tickLblPos val="nextTo"/>
        <c:crossAx val="46971904"/>
        <c:crosses val="autoZero"/>
        <c:auto val="1"/>
        <c:lblAlgn val="ctr"/>
        <c:lblOffset val="100"/>
        <c:noMultiLvlLbl val="0"/>
      </c:catAx>
      <c:valAx>
        <c:axId val="46971904"/>
        <c:scaling>
          <c:orientation val="minMax"/>
        </c:scaling>
        <c:delete val="0"/>
        <c:axPos val="l"/>
        <c:majorGridlines/>
        <c:numFmt formatCode="0%" sourceLinked="1"/>
        <c:majorTickMark val="none"/>
        <c:minorTickMark val="none"/>
        <c:tickLblPos val="nextTo"/>
        <c:crossAx val="46970368"/>
        <c:crosses val="autoZero"/>
        <c:crossBetween val="between"/>
      </c:valAx>
    </c:plotArea>
    <c:legend>
      <c:legendPos val="r"/>
      <c:layout>
        <c:manualLayout>
          <c:xMode val="edge"/>
          <c:yMode val="edge"/>
          <c:x val="0.8613260362973445"/>
          <c:y val="5.1320303200733759E-3"/>
          <c:w val="0.12841265112495265"/>
          <c:h val="9.7165580595529003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image" Target="../media/image9.gif"/><Relationship Id="rId5" Type="http://schemas.openxmlformats.org/officeDocument/2006/relationships/image" Target="../media/image13.jpeg"/><Relationship Id="rId4" Type="http://schemas.openxmlformats.org/officeDocument/2006/relationships/image" Target="../media/image12.jpeg"/></Relationships>
</file>

<file path=ppt/diagrams/_rels/drawing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image" Target="../media/image9.gif"/><Relationship Id="rId5" Type="http://schemas.openxmlformats.org/officeDocument/2006/relationships/image" Target="../media/image13.jpe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CC387-0489-49AE-BA40-FCAB433029A7}"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4C011CE4-BC9A-4568-9B1A-AB60C20D43E3}">
      <dgm:prSet phldrT="[Text]"/>
      <dgm:spPr/>
      <dgm:t>
        <a:bodyPr/>
        <a:lstStyle/>
        <a:p>
          <a:r>
            <a:rPr lang="en-US" dirty="0"/>
            <a:t>What is the EDI?</a:t>
          </a:r>
        </a:p>
      </dgm:t>
    </dgm:pt>
    <dgm:pt modelId="{88BBAB58-2B81-4C19-80AC-817E1A160836}" type="parTrans" cxnId="{77B556D3-8A2C-4AC9-AEB0-A8842674F15E}">
      <dgm:prSet/>
      <dgm:spPr/>
      <dgm:t>
        <a:bodyPr/>
        <a:lstStyle/>
        <a:p>
          <a:endParaRPr lang="en-US"/>
        </a:p>
      </dgm:t>
    </dgm:pt>
    <dgm:pt modelId="{761F433F-C596-49E1-BEAB-09865292DB56}" type="sibTrans" cxnId="{77B556D3-8A2C-4AC9-AEB0-A8842674F15E}">
      <dgm:prSet/>
      <dgm:spPr/>
      <dgm:t>
        <a:bodyPr/>
        <a:lstStyle/>
        <a:p>
          <a:endParaRPr lang="en-US"/>
        </a:p>
      </dgm:t>
    </dgm:pt>
    <dgm:pt modelId="{1C0A8607-A7E3-4C62-80C8-3DBD75B1A536}" type="pres">
      <dgm:prSet presAssocID="{E60CC387-0489-49AE-BA40-FCAB433029A7}" presName="diagram" presStyleCnt="0">
        <dgm:presLayoutVars>
          <dgm:dir/>
          <dgm:resizeHandles val="exact"/>
        </dgm:presLayoutVars>
      </dgm:prSet>
      <dgm:spPr/>
      <dgm:t>
        <a:bodyPr/>
        <a:lstStyle/>
        <a:p>
          <a:endParaRPr lang="en-US"/>
        </a:p>
      </dgm:t>
    </dgm:pt>
    <dgm:pt modelId="{25B4E2E4-B7A0-4EA2-AA33-B338B2A17564}" type="pres">
      <dgm:prSet presAssocID="{4C011CE4-BC9A-4568-9B1A-AB60C20D43E3}" presName="node" presStyleLbl="node1" presStyleIdx="0" presStyleCnt="1" custScaleX="100491" custScaleY="111547" custLinFactNeighborX="-20000" custLinFactNeighborY="-29167">
        <dgm:presLayoutVars>
          <dgm:bulletEnabled val="1"/>
        </dgm:presLayoutVars>
      </dgm:prSet>
      <dgm:spPr/>
      <dgm:t>
        <a:bodyPr/>
        <a:lstStyle/>
        <a:p>
          <a:endParaRPr lang="en-US"/>
        </a:p>
      </dgm:t>
    </dgm:pt>
  </dgm:ptLst>
  <dgm:cxnLst>
    <dgm:cxn modelId="{DB89EA5A-78FA-48FA-8672-37A66C6121FE}" type="presOf" srcId="{E60CC387-0489-49AE-BA40-FCAB433029A7}" destId="{1C0A8607-A7E3-4C62-80C8-3DBD75B1A536}" srcOrd="0" destOrd="0" presId="urn:microsoft.com/office/officeart/2005/8/layout/default"/>
    <dgm:cxn modelId="{77B556D3-8A2C-4AC9-AEB0-A8842674F15E}" srcId="{E60CC387-0489-49AE-BA40-FCAB433029A7}" destId="{4C011CE4-BC9A-4568-9B1A-AB60C20D43E3}" srcOrd="0" destOrd="0" parTransId="{88BBAB58-2B81-4C19-80AC-817E1A160836}" sibTransId="{761F433F-C596-49E1-BEAB-09865292DB56}"/>
    <dgm:cxn modelId="{927797B6-C1C7-41BA-9140-1E45FDC13622}" type="presOf" srcId="{4C011CE4-BC9A-4568-9B1A-AB60C20D43E3}" destId="{25B4E2E4-B7A0-4EA2-AA33-B338B2A17564}" srcOrd="0" destOrd="0" presId="urn:microsoft.com/office/officeart/2005/8/layout/default"/>
    <dgm:cxn modelId="{9AC0CD76-01AE-4F7C-913F-1D7C60BAC65C}" type="presParOf" srcId="{1C0A8607-A7E3-4C62-80C8-3DBD75B1A536}" destId="{25B4E2E4-B7A0-4EA2-AA33-B338B2A1756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A1925F-A3CC-4063-81DE-151A0276A9E4}" type="doc">
      <dgm:prSet loTypeId="urn:microsoft.com/office/officeart/2005/8/layout/hList1" loCatId="list" qsTypeId="urn:microsoft.com/office/officeart/2005/8/quickstyle/simple3" qsCatId="simple" csTypeId="urn:microsoft.com/office/officeart/2005/8/colors/accent0_2" csCatId="mainScheme" phldr="1"/>
      <dgm:spPr/>
      <dgm:t>
        <a:bodyPr/>
        <a:lstStyle/>
        <a:p>
          <a:endParaRPr lang="en-US"/>
        </a:p>
      </dgm:t>
    </dgm:pt>
    <dgm:pt modelId="{CD75D79B-63E6-41AE-B767-768A4B816425}">
      <dgm:prSet custT="1"/>
      <dgm:spPr/>
      <dgm:t>
        <a:bodyPr/>
        <a:lstStyle/>
        <a:p>
          <a:pPr rtl="0"/>
          <a:r>
            <a:rPr lang="en-US" sz="1000" i="1" dirty="0">
              <a:solidFill>
                <a:schemeClr val="tx1">
                  <a:lumMod val="95000"/>
                  <a:lumOff val="5000"/>
                </a:schemeClr>
              </a:solidFill>
            </a:rPr>
            <a:t>Prosocial and helping behavior</a:t>
          </a:r>
        </a:p>
      </dgm:t>
    </dgm:pt>
    <dgm:pt modelId="{FB40CD91-75C7-41E9-85C3-A9DB06281914}" type="parTrans" cxnId="{17147E8A-EA42-4960-A4A9-D5EAFF811735}">
      <dgm:prSet/>
      <dgm:spPr/>
      <dgm:t>
        <a:bodyPr/>
        <a:lstStyle/>
        <a:p>
          <a:endParaRPr lang="en-US">
            <a:solidFill>
              <a:schemeClr val="tx1">
                <a:lumMod val="95000"/>
                <a:lumOff val="5000"/>
              </a:schemeClr>
            </a:solidFill>
          </a:endParaRPr>
        </a:p>
      </dgm:t>
    </dgm:pt>
    <dgm:pt modelId="{8A496B77-AB21-4CDC-9CA4-796B82A98053}" type="sibTrans" cxnId="{17147E8A-EA42-4960-A4A9-D5EAFF811735}">
      <dgm:prSet/>
      <dgm:spPr/>
      <dgm:t>
        <a:bodyPr/>
        <a:lstStyle/>
        <a:p>
          <a:endParaRPr lang="en-US">
            <a:solidFill>
              <a:schemeClr val="tx1">
                <a:lumMod val="95000"/>
                <a:lumOff val="5000"/>
              </a:schemeClr>
            </a:solidFill>
          </a:endParaRPr>
        </a:p>
      </dgm:t>
    </dgm:pt>
    <dgm:pt modelId="{3C31B87A-4651-4DB4-8058-304A8026984E}">
      <dgm:prSet/>
      <dgm:spPr/>
      <dgm:t>
        <a:bodyPr/>
        <a:lstStyle/>
        <a:p>
          <a:r>
            <a:rPr lang="en-US" dirty="0">
              <a:solidFill>
                <a:schemeClr val="tx1">
                  <a:lumMod val="95000"/>
                  <a:lumOff val="5000"/>
                </a:schemeClr>
              </a:solidFill>
            </a:rPr>
            <a:t>Tries to help someone hurt</a:t>
          </a:r>
        </a:p>
      </dgm:t>
    </dgm:pt>
    <dgm:pt modelId="{78DF1471-2EB3-4291-ACAF-550FBA4739B0}" type="parTrans" cxnId="{39D7E05C-C7DB-48E1-BEB1-5305F733136B}">
      <dgm:prSet/>
      <dgm:spPr/>
      <dgm:t>
        <a:bodyPr/>
        <a:lstStyle/>
        <a:p>
          <a:endParaRPr lang="en-US">
            <a:solidFill>
              <a:schemeClr val="tx1">
                <a:lumMod val="95000"/>
                <a:lumOff val="5000"/>
              </a:schemeClr>
            </a:solidFill>
          </a:endParaRPr>
        </a:p>
      </dgm:t>
    </dgm:pt>
    <dgm:pt modelId="{FBAEFCBE-A845-4B6D-BD96-DC530449B99C}" type="sibTrans" cxnId="{39D7E05C-C7DB-48E1-BEB1-5305F733136B}">
      <dgm:prSet/>
      <dgm:spPr/>
      <dgm:t>
        <a:bodyPr/>
        <a:lstStyle/>
        <a:p>
          <a:endParaRPr lang="en-US">
            <a:solidFill>
              <a:schemeClr val="tx1">
                <a:lumMod val="95000"/>
                <a:lumOff val="5000"/>
              </a:schemeClr>
            </a:solidFill>
          </a:endParaRPr>
        </a:p>
      </dgm:t>
    </dgm:pt>
    <dgm:pt modelId="{2FCE6A47-7CB4-4DA9-BB8E-B1039C546C4C}">
      <dgm:prSet/>
      <dgm:spPr/>
      <dgm:t>
        <a:bodyPr/>
        <a:lstStyle/>
        <a:p>
          <a:r>
            <a:rPr lang="en-US" dirty="0">
              <a:solidFill>
                <a:schemeClr val="tx1">
                  <a:lumMod val="95000"/>
                  <a:lumOff val="5000"/>
                </a:schemeClr>
              </a:solidFill>
            </a:rPr>
            <a:t>Volunteers to help clear someone else’s mess</a:t>
          </a:r>
        </a:p>
      </dgm:t>
    </dgm:pt>
    <dgm:pt modelId="{D413DB80-A6A8-41F5-9931-351FA7B283FF}" type="parTrans" cxnId="{1BE60A04-D8E3-4C0B-8BAA-997274946E5A}">
      <dgm:prSet/>
      <dgm:spPr/>
      <dgm:t>
        <a:bodyPr/>
        <a:lstStyle/>
        <a:p>
          <a:endParaRPr lang="en-US">
            <a:solidFill>
              <a:schemeClr val="tx1">
                <a:lumMod val="95000"/>
                <a:lumOff val="5000"/>
              </a:schemeClr>
            </a:solidFill>
          </a:endParaRPr>
        </a:p>
      </dgm:t>
    </dgm:pt>
    <dgm:pt modelId="{4D8908A8-CC4E-49DB-A2E7-CB84EEDFDEC6}" type="sibTrans" cxnId="{1BE60A04-D8E3-4C0B-8BAA-997274946E5A}">
      <dgm:prSet/>
      <dgm:spPr/>
      <dgm:t>
        <a:bodyPr/>
        <a:lstStyle/>
        <a:p>
          <a:endParaRPr lang="en-US">
            <a:solidFill>
              <a:schemeClr val="tx1">
                <a:lumMod val="95000"/>
                <a:lumOff val="5000"/>
              </a:schemeClr>
            </a:solidFill>
          </a:endParaRPr>
        </a:p>
      </dgm:t>
    </dgm:pt>
    <dgm:pt modelId="{FE6BE70C-E7DF-4539-822E-24DAF8AE9B2A}">
      <dgm:prSet/>
      <dgm:spPr/>
      <dgm:t>
        <a:bodyPr/>
        <a:lstStyle/>
        <a:p>
          <a:r>
            <a:rPr lang="en-US" dirty="0">
              <a:solidFill>
                <a:schemeClr val="tx1">
                  <a:lumMod val="95000"/>
                  <a:lumOff val="5000"/>
                </a:schemeClr>
              </a:solidFill>
            </a:rPr>
            <a:t>Comforts another upset child</a:t>
          </a:r>
        </a:p>
      </dgm:t>
    </dgm:pt>
    <dgm:pt modelId="{A3E7D3EB-27EB-4F94-844A-B37CC45770EA}" type="parTrans" cxnId="{94DA5894-8E12-451F-8CF2-684A31180A04}">
      <dgm:prSet/>
      <dgm:spPr/>
      <dgm:t>
        <a:bodyPr/>
        <a:lstStyle/>
        <a:p>
          <a:endParaRPr lang="en-US">
            <a:solidFill>
              <a:schemeClr val="tx1">
                <a:lumMod val="95000"/>
                <a:lumOff val="5000"/>
              </a:schemeClr>
            </a:solidFill>
          </a:endParaRPr>
        </a:p>
      </dgm:t>
    </dgm:pt>
    <dgm:pt modelId="{C594A87D-AB3E-4346-BBE2-EEF17E221750}" type="sibTrans" cxnId="{94DA5894-8E12-451F-8CF2-684A31180A04}">
      <dgm:prSet/>
      <dgm:spPr/>
      <dgm:t>
        <a:bodyPr/>
        <a:lstStyle/>
        <a:p>
          <a:endParaRPr lang="en-US">
            <a:solidFill>
              <a:schemeClr val="tx1">
                <a:lumMod val="95000"/>
                <a:lumOff val="5000"/>
              </a:schemeClr>
            </a:solidFill>
          </a:endParaRPr>
        </a:p>
      </dgm:t>
    </dgm:pt>
    <dgm:pt modelId="{1B11DEFD-904C-4F3A-9A06-234399E05AC2}">
      <dgm:prSet/>
      <dgm:spPr/>
      <dgm:t>
        <a:bodyPr/>
        <a:lstStyle/>
        <a:p>
          <a:r>
            <a:rPr lang="en-US" dirty="0">
              <a:solidFill>
                <a:schemeClr val="tx1">
                  <a:lumMod val="95000"/>
                  <a:lumOff val="5000"/>
                </a:schemeClr>
              </a:solidFill>
            </a:rPr>
            <a:t>Spontaneously helps to pick up objects another child has dropped</a:t>
          </a:r>
        </a:p>
      </dgm:t>
    </dgm:pt>
    <dgm:pt modelId="{168319CB-1098-422B-97AA-23F0A802CA10}" type="parTrans" cxnId="{F2E87258-63C8-49F9-B7D7-ED509EE4BF25}">
      <dgm:prSet/>
      <dgm:spPr/>
      <dgm:t>
        <a:bodyPr/>
        <a:lstStyle/>
        <a:p>
          <a:endParaRPr lang="en-US">
            <a:solidFill>
              <a:schemeClr val="tx1">
                <a:lumMod val="95000"/>
                <a:lumOff val="5000"/>
              </a:schemeClr>
            </a:solidFill>
          </a:endParaRPr>
        </a:p>
      </dgm:t>
    </dgm:pt>
    <dgm:pt modelId="{F9BF50AB-3DC2-4CC1-B9B7-6AF6B67902C1}" type="sibTrans" cxnId="{F2E87258-63C8-49F9-B7D7-ED509EE4BF25}">
      <dgm:prSet/>
      <dgm:spPr/>
      <dgm:t>
        <a:bodyPr/>
        <a:lstStyle/>
        <a:p>
          <a:endParaRPr lang="en-US">
            <a:solidFill>
              <a:schemeClr val="tx1">
                <a:lumMod val="95000"/>
                <a:lumOff val="5000"/>
              </a:schemeClr>
            </a:solidFill>
          </a:endParaRPr>
        </a:p>
      </dgm:t>
    </dgm:pt>
    <dgm:pt modelId="{38BCB894-4CA8-43D4-9052-A63D5C3FE8F7}">
      <dgm:prSet/>
      <dgm:spPr/>
      <dgm:t>
        <a:bodyPr/>
        <a:lstStyle/>
        <a:p>
          <a:r>
            <a:rPr lang="en-US" dirty="0">
              <a:solidFill>
                <a:schemeClr val="tx1">
                  <a:lumMod val="95000"/>
                  <a:lumOff val="5000"/>
                </a:schemeClr>
              </a:solidFill>
            </a:rPr>
            <a:t>Invites bystanders to join a game</a:t>
          </a:r>
        </a:p>
      </dgm:t>
    </dgm:pt>
    <dgm:pt modelId="{7C7E0B1F-C27B-43CA-BFAC-EA6EA9FEDFDE}" type="parTrans" cxnId="{52998040-32A8-4307-BA18-43D2DB89019F}">
      <dgm:prSet/>
      <dgm:spPr/>
      <dgm:t>
        <a:bodyPr/>
        <a:lstStyle/>
        <a:p>
          <a:endParaRPr lang="en-US">
            <a:solidFill>
              <a:schemeClr val="tx1">
                <a:lumMod val="95000"/>
                <a:lumOff val="5000"/>
              </a:schemeClr>
            </a:solidFill>
          </a:endParaRPr>
        </a:p>
      </dgm:t>
    </dgm:pt>
    <dgm:pt modelId="{15E6AAE5-9A7C-4203-911C-948F4FBA6F9E}" type="sibTrans" cxnId="{52998040-32A8-4307-BA18-43D2DB89019F}">
      <dgm:prSet/>
      <dgm:spPr/>
      <dgm:t>
        <a:bodyPr/>
        <a:lstStyle/>
        <a:p>
          <a:endParaRPr lang="en-US">
            <a:solidFill>
              <a:schemeClr val="tx1">
                <a:lumMod val="95000"/>
                <a:lumOff val="5000"/>
              </a:schemeClr>
            </a:solidFill>
          </a:endParaRPr>
        </a:p>
      </dgm:t>
    </dgm:pt>
    <dgm:pt modelId="{4FCB0249-AA02-4CE2-AAF2-0A214A07BD4D}">
      <dgm:prSet/>
      <dgm:spPr/>
      <dgm:t>
        <a:bodyPr/>
        <a:lstStyle/>
        <a:p>
          <a:r>
            <a:rPr lang="en-US" dirty="0">
              <a:solidFill>
                <a:schemeClr val="tx1">
                  <a:lumMod val="95000"/>
                  <a:lumOff val="5000"/>
                </a:schemeClr>
              </a:solidFill>
            </a:rPr>
            <a:t>Helps others who are feeling sick</a:t>
          </a:r>
        </a:p>
      </dgm:t>
    </dgm:pt>
    <dgm:pt modelId="{BC7D7DDA-0252-4492-819F-0D1575EA947F}" type="parTrans" cxnId="{5FE59A8B-EFBD-439B-8B7B-A9BD3E8828CE}">
      <dgm:prSet/>
      <dgm:spPr/>
      <dgm:t>
        <a:bodyPr/>
        <a:lstStyle/>
        <a:p>
          <a:endParaRPr lang="en-US">
            <a:solidFill>
              <a:schemeClr val="tx1">
                <a:lumMod val="95000"/>
                <a:lumOff val="5000"/>
              </a:schemeClr>
            </a:solidFill>
          </a:endParaRPr>
        </a:p>
      </dgm:t>
    </dgm:pt>
    <dgm:pt modelId="{1C2BB29E-EE74-488E-B69D-4AF7B61F8876}" type="sibTrans" cxnId="{5FE59A8B-EFBD-439B-8B7B-A9BD3E8828CE}">
      <dgm:prSet/>
      <dgm:spPr/>
      <dgm:t>
        <a:bodyPr/>
        <a:lstStyle/>
        <a:p>
          <a:endParaRPr lang="en-US">
            <a:solidFill>
              <a:schemeClr val="tx1">
                <a:lumMod val="95000"/>
                <a:lumOff val="5000"/>
              </a:schemeClr>
            </a:solidFill>
          </a:endParaRPr>
        </a:p>
      </dgm:t>
    </dgm:pt>
    <dgm:pt modelId="{7DE8E289-352F-4F70-88E8-1393AB39A1E5}">
      <dgm:prSet custT="1"/>
      <dgm:spPr/>
      <dgm:t>
        <a:bodyPr/>
        <a:lstStyle/>
        <a:p>
          <a:r>
            <a:rPr lang="en-US" sz="1000" i="1" dirty="0">
              <a:solidFill>
                <a:schemeClr val="tx1">
                  <a:lumMod val="95000"/>
                  <a:lumOff val="5000"/>
                </a:schemeClr>
              </a:solidFill>
            </a:rPr>
            <a:t>Anxious and fearful behavior</a:t>
          </a:r>
        </a:p>
      </dgm:t>
    </dgm:pt>
    <dgm:pt modelId="{1F99C93D-456D-4C66-B15E-715F77C6FC66}" type="parTrans" cxnId="{29E95C5C-35CF-4FE5-A6D0-AFA7188F184F}">
      <dgm:prSet/>
      <dgm:spPr/>
      <dgm:t>
        <a:bodyPr/>
        <a:lstStyle/>
        <a:p>
          <a:endParaRPr lang="en-US">
            <a:solidFill>
              <a:schemeClr val="tx1">
                <a:lumMod val="95000"/>
                <a:lumOff val="5000"/>
              </a:schemeClr>
            </a:solidFill>
          </a:endParaRPr>
        </a:p>
      </dgm:t>
    </dgm:pt>
    <dgm:pt modelId="{ED95AD21-4B34-4F20-A33F-238B3427BB7E}" type="sibTrans" cxnId="{29E95C5C-35CF-4FE5-A6D0-AFA7188F184F}">
      <dgm:prSet/>
      <dgm:spPr/>
      <dgm:t>
        <a:bodyPr/>
        <a:lstStyle/>
        <a:p>
          <a:endParaRPr lang="en-US">
            <a:solidFill>
              <a:schemeClr val="tx1">
                <a:lumMod val="95000"/>
                <a:lumOff val="5000"/>
              </a:schemeClr>
            </a:solidFill>
          </a:endParaRPr>
        </a:p>
      </dgm:t>
    </dgm:pt>
    <dgm:pt modelId="{536B7EC7-6F84-4A73-8F32-4CAB44D39B97}">
      <dgm:prSet/>
      <dgm:spPr/>
      <dgm:t>
        <a:bodyPr/>
        <a:lstStyle/>
        <a:p>
          <a:r>
            <a:rPr lang="en-US" dirty="0">
              <a:solidFill>
                <a:schemeClr val="tx1">
                  <a:lumMod val="95000"/>
                  <a:lumOff val="5000"/>
                </a:schemeClr>
              </a:solidFill>
            </a:rPr>
            <a:t>Is upset when left by a parent/guardian</a:t>
          </a:r>
        </a:p>
      </dgm:t>
    </dgm:pt>
    <dgm:pt modelId="{6C782F8B-1736-42F7-8B1A-72F7BF76ADB5}" type="parTrans" cxnId="{0189C337-B25E-4D5D-B798-B9DC0088C0D4}">
      <dgm:prSet/>
      <dgm:spPr/>
      <dgm:t>
        <a:bodyPr/>
        <a:lstStyle/>
        <a:p>
          <a:endParaRPr lang="en-US">
            <a:solidFill>
              <a:schemeClr val="tx1">
                <a:lumMod val="95000"/>
                <a:lumOff val="5000"/>
              </a:schemeClr>
            </a:solidFill>
          </a:endParaRPr>
        </a:p>
      </dgm:t>
    </dgm:pt>
    <dgm:pt modelId="{A4EBE747-C5C3-46A8-961E-E71799C2BE86}" type="sibTrans" cxnId="{0189C337-B25E-4D5D-B798-B9DC0088C0D4}">
      <dgm:prSet/>
      <dgm:spPr/>
      <dgm:t>
        <a:bodyPr/>
        <a:lstStyle/>
        <a:p>
          <a:endParaRPr lang="en-US">
            <a:solidFill>
              <a:schemeClr val="tx1">
                <a:lumMod val="95000"/>
                <a:lumOff val="5000"/>
              </a:schemeClr>
            </a:solidFill>
          </a:endParaRPr>
        </a:p>
      </dgm:t>
    </dgm:pt>
    <dgm:pt modelId="{8F418A12-9B5C-4651-A0CD-B27D8B3B5948}">
      <dgm:prSet/>
      <dgm:spPr/>
      <dgm:t>
        <a:bodyPr/>
        <a:lstStyle/>
        <a:p>
          <a:r>
            <a:rPr lang="en-US" dirty="0">
              <a:solidFill>
                <a:schemeClr val="tx1">
                  <a:lumMod val="95000"/>
                  <a:lumOff val="5000"/>
                </a:schemeClr>
              </a:solidFill>
            </a:rPr>
            <a:t>Seems to be unhappy, sad, or depressed</a:t>
          </a:r>
        </a:p>
      </dgm:t>
    </dgm:pt>
    <dgm:pt modelId="{A6E6157C-9E77-40E1-B40A-4E10D9263401}" type="parTrans" cxnId="{FFF02FB0-CCA1-45EA-8768-3FC38854233C}">
      <dgm:prSet/>
      <dgm:spPr/>
      <dgm:t>
        <a:bodyPr/>
        <a:lstStyle/>
        <a:p>
          <a:endParaRPr lang="en-US">
            <a:solidFill>
              <a:schemeClr val="tx1">
                <a:lumMod val="95000"/>
                <a:lumOff val="5000"/>
              </a:schemeClr>
            </a:solidFill>
          </a:endParaRPr>
        </a:p>
      </dgm:t>
    </dgm:pt>
    <dgm:pt modelId="{E6A2E6D8-9889-4F4A-9312-58046C5E757E}" type="sibTrans" cxnId="{FFF02FB0-CCA1-45EA-8768-3FC38854233C}">
      <dgm:prSet/>
      <dgm:spPr/>
      <dgm:t>
        <a:bodyPr/>
        <a:lstStyle/>
        <a:p>
          <a:endParaRPr lang="en-US">
            <a:solidFill>
              <a:schemeClr val="tx1">
                <a:lumMod val="95000"/>
                <a:lumOff val="5000"/>
              </a:schemeClr>
            </a:solidFill>
          </a:endParaRPr>
        </a:p>
      </dgm:t>
    </dgm:pt>
    <dgm:pt modelId="{5B22A475-D36B-4B1C-98B6-43F8A3435B4E}">
      <dgm:prSet/>
      <dgm:spPr/>
      <dgm:t>
        <a:bodyPr/>
        <a:lstStyle/>
        <a:p>
          <a:r>
            <a:rPr lang="en-US" dirty="0">
              <a:solidFill>
                <a:schemeClr val="tx1">
                  <a:lumMod val="95000"/>
                  <a:lumOff val="5000"/>
                </a:schemeClr>
              </a:solidFill>
            </a:rPr>
            <a:t>Appears fearful or anxious</a:t>
          </a:r>
        </a:p>
      </dgm:t>
    </dgm:pt>
    <dgm:pt modelId="{AE6598F1-8097-4857-801E-C18CE687E17A}" type="parTrans" cxnId="{A16A313F-786D-4771-95B8-8B9B1551325D}">
      <dgm:prSet/>
      <dgm:spPr/>
      <dgm:t>
        <a:bodyPr/>
        <a:lstStyle/>
        <a:p>
          <a:endParaRPr lang="en-US">
            <a:solidFill>
              <a:schemeClr val="tx1">
                <a:lumMod val="95000"/>
                <a:lumOff val="5000"/>
              </a:schemeClr>
            </a:solidFill>
          </a:endParaRPr>
        </a:p>
      </dgm:t>
    </dgm:pt>
    <dgm:pt modelId="{67AB3FCC-4F34-4A44-91AA-AEE74F933304}" type="sibTrans" cxnId="{A16A313F-786D-4771-95B8-8B9B1551325D}">
      <dgm:prSet/>
      <dgm:spPr/>
      <dgm:t>
        <a:bodyPr/>
        <a:lstStyle/>
        <a:p>
          <a:endParaRPr lang="en-US">
            <a:solidFill>
              <a:schemeClr val="tx1">
                <a:lumMod val="95000"/>
                <a:lumOff val="5000"/>
              </a:schemeClr>
            </a:solidFill>
          </a:endParaRPr>
        </a:p>
      </dgm:t>
    </dgm:pt>
    <dgm:pt modelId="{F7063E7E-E908-4C3C-BA2A-5FFA50506674}">
      <dgm:prSet/>
      <dgm:spPr/>
      <dgm:t>
        <a:bodyPr/>
        <a:lstStyle/>
        <a:p>
          <a:r>
            <a:rPr lang="en-US" dirty="0">
              <a:solidFill>
                <a:schemeClr val="tx1">
                  <a:lumMod val="95000"/>
                  <a:lumOff val="5000"/>
                </a:schemeClr>
              </a:solidFill>
            </a:rPr>
            <a:t>Appears worried</a:t>
          </a:r>
        </a:p>
      </dgm:t>
    </dgm:pt>
    <dgm:pt modelId="{2B06CB6B-E719-46FF-AF7C-3FE951F13AF7}" type="parTrans" cxnId="{26D02F2A-F75C-4A35-BF08-C769515E188A}">
      <dgm:prSet/>
      <dgm:spPr/>
      <dgm:t>
        <a:bodyPr/>
        <a:lstStyle/>
        <a:p>
          <a:endParaRPr lang="en-US">
            <a:solidFill>
              <a:schemeClr val="tx1">
                <a:lumMod val="95000"/>
                <a:lumOff val="5000"/>
              </a:schemeClr>
            </a:solidFill>
          </a:endParaRPr>
        </a:p>
      </dgm:t>
    </dgm:pt>
    <dgm:pt modelId="{9B1E79A5-098C-42C4-9F4A-4D3BA8474C46}" type="sibTrans" cxnId="{26D02F2A-F75C-4A35-BF08-C769515E188A}">
      <dgm:prSet/>
      <dgm:spPr/>
      <dgm:t>
        <a:bodyPr/>
        <a:lstStyle/>
        <a:p>
          <a:endParaRPr lang="en-US">
            <a:solidFill>
              <a:schemeClr val="tx1">
                <a:lumMod val="95000"/>
                <a:lumOff val="5000"/>
              </a:schemeClr>
            </a:solidFill>
          </a:endParaRPr>
        </a:p>
      </dgm:t>
    </dgm:pt>
    <dgm:pt modelId="{916D4554-090C-4547-9D6C-F507366C8AEB}">
      <dgm:prSet/>
      <dgm:spPr/>
      <dgm:t>
        <a:bodyPr/>
        <a:lstStyle/>
        <a:p>
          <a:r>
            <a:rPr lang="en-US" dirty="0">
              <a:solidFill>
                <a:schemeClr val="tx1">
                  <a:lumMod val="95000"/>
                  <a:lumOff val="5000"/>
                </a:schemeClr>
              </a:solidFill>
            </a:rPr>
            <a:t>Cries a lot</a:t>
          </a:r>
        </a:p>
      </dgm:t>
    </dgm:pt>
    <dgm:pt modelId="{E226F5EF-57EF-48CB-86EF-FD4BF3763724}" type="parTrans" cxnId="{3F98C39E-7413-4BE7-AFBD-2C87112D1A98}">
      <dgm:prSet/>
      <dgm:spPr/>
      <dgm:t>
        <a:bodyPr/>
        <a:lstStyle/>
        <a:p>
          <a:endParaRPr lang="en-US">
            <a:solidFill>
              <a:schemeClr val="tx1">
                <a:lumMod val="95000"/>
                <a:lumOff val="5000"/>
              </a:schemeClr>
            </a:solidFill>
          </a:endParaRPr>
        </a:p>
      </dgm:t>
    </dgm:pt>
    <dgm:pt modelId="{F9DE33A7-B5F5-4ED0-9DAF-A136D4135111}" type="sibTrans" cxnId="{3F98C39E-7413-4BE7-AFBD-2C87112D1A98}">
      <dgm:prSet/>
      <dgm:spPr/>
      <dgm:t>
        <a:bodyPr/>
        <a:lstStyle/>
        <a:p>
          <a:endParaRPr lang="en-US">
            <a:solidFill>
              <a:schemeClr val="tx1">
                <a:lumMod val="95000"/>
                <a:lumOff val="5000"/>
              </a:schemeClr>
            </a:solidFill>
          </a:endParaRPr>
        </a:p>
      </dgm:t>
    </dgm:pt>
    <dgm:pt modelId="{5517C853-C5BB-4E6F-86AC-62A979BFA133}">
      <dgm:prSet/>
      <dgm:spPr/>
      <dgm:t>
        <a:bodyPr/>
        <a:lstStyle/>
        <a:p>
          <a:r>
            <a:rPr lang="en-US" dirty="0">
              <a:solidFill>
                <a:schemeClr val="tx1">
                  <a:lumMod val="95000"/>
                  <a:lumOff val="5000"/>
                </a:schemeClr>
              </a:solidFill>
            </a:rPr>
            <a:t>Nervous, high-strung, or tense</a:t>
          </a:r>
        </a:p>
      </dgm:t>
    </dgm:pt>
    <dgm:pt modelId="{AD9ACCFF-0113-4697-B81E-105E40D5EC50}" type="parTrans" cxnId="{3833B24D-B8BC-45D2-8E51-E619CE57E5EB}">
      <dgm:prSet/>
      <dgm:spPr/>
      <dgm:t>
        <a:bodyPr/>
        <a:lstStyle/>
        <a:p>
          <a:endParaRPr lang="en-US">
            <a:solidFill>
              <a:schemeClr val="tx1">
                <a:lumMod val="95000"/>
                <a:lumOff val="5000"/>
              </a:schemeClr>
            </a:solidFill>
          </a:endParaRPr>
        </a:p>
      </dgm:t>
    </dgm:pt>
    <dgm:pt modelId="{4FA6D310-CF2B-4B8B-9F22-546D49AD9B61}" type="sibTrans" cxnId="{3833B24D-B8BC-45D2-8E51-E619CE57E5EB}">
      <dgm:prSet/>
      <dgm:spPr/>
      <dgm:t>
        <a:bodyPr/>
        <a:lstStyle/>
        <a:p>
          <a:endParaRPr lang="en-US">
            <a:solidFill>
              <a:schemeClr val="tx1">
                <a:lumMod val="95000"/>
                <a:lumOff val="5000"/>
              </a:schemeClr>
            </a:solidFill>
          </a:endParaRPr>
        </a:p>
      </dgm:t>
    </dgm:pt>
    <dgm:pt modelId="{518CF245-D82A-4D98-9C56-A9B17BB61F1B}">
      <dgm:prSet/>
      <dgm:spPr/>
      <dgm:t>
        <a:bodyPr/>
        <a:lstStyle/>
        <a:p>
          <a:r>
            <a:rPr lang="en-US" dirty="0">
              <a:solidFill>
                <a:schemeClr val="tx1">
                  <a:lumMod val="95000"/>
                  <a:lumOff val="5000"/>
                </a:schemeClr>
              </a:solidFill>
            </a:rPr>
            <a:t>Incapable of making decisions</a:t>
          </a:r>
        </a:p>
      </dgm:t>
    </dgm:pt>
    <dgm:pt modelId="{40EB7157-8F6A-497F-9656-F65C0CE1694A}" type="parTrans" cxnId="{ACF7A84F-22AA-4658-9A6A-EEB1C5D586A9}">
      <dgm:prSet/>
      <dgm:spPr/>
      <dgm:t>
        <a:bodyPr/>
        <a:lstStyle/>
        <a:p>
          <a:endParaRPr lang="en-US">
            <a:solidFill>
              <a:schemeClr val="tx1">
                <a:lumMod val="95000"/>
                <a:lumOff val="5000"/>
              </a:schemeClr>
            </a:solidFill>
          </a:endParaRPr>
        </a:p>
      </dgm:t>
    </dgm:pt>
    <dgm:pt modelId="{EE752071-707F-40B4-81FC-5272A87C6B22}" type="sibTrans" cxnId="{ACF7A84F-22AA-4658-9A6A-EEB1C5D586A9}">
      <dgm:prSet/>
      <dgm:spPr/>
      <dgm:t>
        <a:bodyPr/>
        <a:lstStyle/>
        <a:p>
          <a:endParaRPr lang="en-US">
            <a:solidFill>
              <a:schemeClr val="tx1">
                <a:lumMod val="95000"/>
                <a:lumOff val="5000"/>
              </a:schemeClr>
            </a:solidFill>
          </a:endParaRPr>
        </a:p>
      </dgm:t>
    </dgm:pt>
    <dgm:pt modelId="{7E08CF06-60D0-4DB6-86CC-6875496633E8}">
      <dgm:prSet/>
      <dgm:spPr/>
      <dgm:t>
        <a:bodyPr/>
        <a:lstStyle/>
        <a:p>
          <a:r>
            <a:rPr lang="en-US" dirty="0">
              <a:solidFill>
                <a:schemeClr val="tx1">
                  <a:lumMod val="95000"/>
                  <a:lumOff val="5000"/>
                </a:schemeClr>
              </a:solidFill>
            </a:rPr>
            <a:t>Shy</a:t>
          </a:r>
        </a:p>
      </dgm:t>
    </dgm:pt>
    <dgm:pt modelId="{3438AC8F-4590-40F3-921D-D4055B1D6687}" type="parTrans" cxnId="{85E565A5-2B99-4A70-B80F-23578FD392AB}">
      <dgm:prSet/>
      <dgm:spPr/>
      <dgm:t>
        <a:bodyPr/>
        <a:lstStyle/>
        <a:p>
          <a:endParaRPr lang="en-US">
            <a:solidFill>
              <a:schemeClr val="tx1">
                <a:lumMod val="95000"/>
                <a:lumOff val="5000"/>
              </a:schemeClr>
            </a:solidFill>
          </a:endParaRPr>
        </a:p>
      </dgm:t>
    </dgm:pt>
    <dgm:pt modelId="{E8644FE8-5DBE-4687-845A-E9F6B91D65B5}" type="sibTrans" cxnId="{85E565A5-2B99-4A70-B80F-23578FD392AB}">
      <dgm:prSet/>
      <dgm:spPr/>
      <dgm:t>
        <a:bodyPr/>
        <a:lstStyle/>
        <a:p>
          <a:endParaRPr lang="en-US">
            <a:solidFill>
              <a:schemeClr val="tx1">
                <a:lumMod val="95000"/>
                <a:lumOff val="5000"/>
              </a:schemeClr>
            </a:solidFill>
          </a:endParaRPr>
        </a:p>
      </dgm:t>
    </dgm:pt>
    <dgm:pt modelId="{3EBFA99A-E34F-406B-B57F-DA91673D19E4}">
      <dgm:prSet custT="1"/>
      <dgm:spPr/>
      <dgm:t>
        <a:bodyPr/>
        <a:lstStyle/>
        <a:p>
          <a:r>
            <a:rPr lang="en-US" sz="1000" i="1" dirty="0">
              <a:solidFill>
                <a:schemeClr val="tx1">
                  <a:lumMod val="95000"/>
                  <a:lumOff val="5000"/>
                </a:schemeClr>
              </a:solidFill>
            </a:rPr>
            <a:t>Aggressive behavior</a:t>
          </a:r>
        </a:p>
      </dgm:t>
    </dgm:pt>
    <dgm:pt modelId="{CC97D832-B011-4431-9E56-FDCF509B9185}" type="parTrans" cxnId="{67A85AC0-12A2-4632-A353-8A7154031BF9}">
      <dgm:prSet/>
      <dgm:spPr/>
      <dgm:t>
        <a:bodyPr/>
        <a:lstStyle/>
        <a:p>
          <a:endParaRPr lang="en-US">
            <a:solidFill>
              <a:schemeClr val="tx1">
                <a:lumMod val="95000"/>
                <a:lumOff val="5000"/>
              </a:schemeClr>
            </a:solidFill>
          </a:endParaRPr>
        </a:p>
      </dgm:t>
    </dgm:pt>
    <dgm:pt modelId="{438820C2-1310-47BE-8469-D331F2DA1152}" type="sibTrans" cxnId="{67A85AC0-12A2-4632-A353-8A7154031BF9}">
      <dgm:prSet/>
      <dgm:spPr/>
      <dgm:t>
        <a:bodyPr/>
        <a:lstStyle/>
        <a:p>
          <a:endParaRPr lang="en-US">
            <a:solidFill>
              <a:schemeClr val="tx1">
                <a:lumMod val="95000"/>
                <a:lumOff val="5000"/>
              </a:schemeClr>
            </a:solidFill>
          </a:endParaRPr>
        </a:p>
      </dgm:t>
    </dgm:pt>
    <dgm:pt modelId="{C58D3F0D-F94D-4C69-BDC8-832469E2D047}">
      <dgm:prSet/>
      <dgm:spPr/>
      <dgm:t>
        <a:bodyPr/>
        <a:lstStyle/>
        <a:p>
          <a:r>
            <a:rPr lang="en-US" dirty="0">
              <a:solidFill>
                <a:schemeClr val="tx1">
                  <a:lumMod val="95000"/>
                  <a:lumOff val="5000"/>
                </a:schemeClr>
              </a:solidFill>
            </a:rPr>
            <a:t>Gets into physical fights</a:t>
          </a:r>
        </a:p>
      </dgm:t>
    </dgm:pt>
    <dgm:pt modelId="{C033B932-A362-4AAF-A9B7-57C44FCB0F36}" type="parTrans" cxnId="{00CD527C-C0CB-4A01-AC2F-AEA1E9045EEF}">
      <dgm:prSet/>
      <dgm:spPr/>
      <dgm:t>
        <a:bodyPr/>
        <a:lstStyle/>
        <a:p>
          <a:endParaRPr lang="en-US">
            <a:solidFill>
              <a:schemeClr val="tx1">
                <a:lumMod val="95000"/>
                <a:lumOff val="5000"/>
              </a:schemeClr>
            </a:solidFill>
          </a:endParaRPr>
        </a:p>
      </dgm:t>
    </dgm:pt>
    <dgm:pt modelId="{CEBFD9A0-7E02-4FED-9853-06A43712CBE7}" type="sibTrans" cxnId="{00CD527C-C0CB-4A01-AC2F-AEA1E9045EEF}">
      <dgm:prSet/>
      <dgm:spPr/>
      <dgm:t>
        <a:bodyPr/>
        <a:lstStyle/>
        <a:p>
          <a:endParaRPr lang="en-US">
            <a:solidFill>
              <a:schemeClr val="tx1">
                <a:lumMod val="95000"/>
                <a:lumOff val="5000"/>
              </a:schemeClr>
            </a:solidFill>
          </a:endParaRPr>
        </a:p>
      </dgm:t>
    </dgm:pt>
    <dgm:pt modelId="{9C327486-9D07-4464-A889-7F24D780D6DB}">
      <dgm:prSet/>
      <dgm:spPr/>
      <dgm:t>
        <a:bodyPr/>
        <a:lstStyle/>
        <a:p>
          <a:r>
            <a:rPr lang="en-US" dirty="0">
              <a:solidFill>
                <a:schemeClr val="tx1">
                  <a:lumMod val="95000"/>
                  <a:lumOff val="5000"/>
                </a:schemeClr>
              </a:solidFill>
            </a:rPr>
            <a:t>Bullies or is mean to others</a:t>
          </a:r>
        </a:p>
      </dgm:t>
    </dgm:pt>
    <dgm:pt modelId="{48CF20FB-6DB1-4FB3-B43F-16E5A6EBEDC5}" type="parTrans" cxnId="{EA91266F-F2D7-418C-BED2-529E47B34DC5}">
      <dgm:prSet/>
      <dgm:spPr/>
      <dgm:t>
        <a:bodyPr/>
        <a:lstStyle/>
        <a:p>
          <a:endParaRPr lang="en-US">
            <a:solidFill>
              <a:schemeClr val="tx1">
                <a:lumMod val="95000"/>
                <a:lumOff val="5000"/>
              </a:schemeClr>
            </a:solidFill>
          </a:endParaRPr>
        </a:p>
      </dgm:t>
    </dgm:pt>
    <dgm:pt modelId="{7C61FE06-4C51-48CF-AEB2-458457667611}" type="sibTrans" cxnId="{EA91266F-F2D7-418C-BED2-529E47B34DC5}">
      <dgm:prSet/>
      <dgm:spPr/>
      <dgm:t>
        <a:bodyPr/>
        <a:lstStyle/>
        <a:p>
          <a:endParaRPr lang="en-US">
            <a:solidFill>
              <a:schemeClr val="tx1">
                <a:lumMod val="95000"/>
                <a:lumOff val="5000"/>
              </a:schemeClr>
            </a:solidFill>
          </a:endParaRPr>
        </a:p>
      </dgm:t>
    </dgm:pt>
    <dgm:pt modelId="{A7DA7844-B016-4446-ACAF-F0EA5A4DEB0C}">
      <dgm:prSet/>
      <dgm:spPr/>
      <dgm:t>
        <a:bodyPr/>
        <a:lstStyle/>
        <a:p>
          <a:r>
            <a:rPr lang="en-US" dirty="0">
              <a:solidFill>
                <a:schemeClr val="tx1">
                  <a:lumMod val="95000"/>
                  <a:lumOff val="5000"/>
                </a:schemeClr>
              </a:solidFill>
            </a:rPr>
            <a:t>Kicks, bites, hits other children or adults</a:t>
          </a:r>
        </a:p>
      </dgm:t>
    </dgm:pt>
    <dgm:pt modelId="{2755E343-0DC2-42A5-9A5B-EB29871C6B08}" type="parTrans" cxnId="{555ADD2F-5241-40B8-B7A0-C96B45030704}">
      <dgm:prSet/>
      <dgm:spPr/>
      <dgm:t>
        <a:bodyPr/>
        <a:lstStyle/>
        <a:p>
          <a:endParaRPr lang="en-US">
            <a:solidFill>
              <a:schemeClr val="tx1">
                <a:lumMod val="95000"/>
                <a:lumOff val="5000"/>
              </a:schemeClr>
            </a:solidFill>
          </a:endParaRPr>
        </a:p>
      </dgm:t>
    </dgm:pt>
    <dgm:pt modelId="{640E568C-6A5F-47C8-BDA4-38BCB49DCF1C}" type="sibTrans" cxnId="{555ADD2F-5241-40B8-B7A0-C96B45030704}">
      <dgm:prSet/>
      <dgm:spPr/>
      <dgm:t>
        <a:bodyPr/>
        <a:lstStyle/>
        <a:p>
          <a:endParaRPr lang="en-US">
            <a:solidFill>
              <a:schemeClr val="tx1">
                <a:lumMod val="95000"/>
                <a:lumOff val="5000"/>
              </a:schemeClr>
            </a:solidFill>
          </a:endParaRPr>
        </a:p>
      </dgm:t>
    </dgm:pt>
    <dgm:pt modelId="{A9219F2A-689D-4CB5-A171-43FD29493AB4}">
      <dgm:prSet/>
      <dgm:spPr/>
      <dgm:t>
        <a:bodyPr/>
        <a:lstStyle/>
        <a:p>
          <a:r>
            <a:rPr lang="en-US" dirty="0">
              <a:solidFill>
                <a:schemeClr val="tx1">
                  <a:lumMod val="95000"/>
                  <a:lumOff val="5000"/>
                </a:schemeClr>
              </a:solidFill>
            </a:rPr>
            <a:t>Takes things that do not belong to him/her</a:t>
          </a:r>
        </a:p>
      </dgm:t>
    </dgm:pt>
    <dgm:pt modelId="{80421218-ADD4-45F3-96A8-63991A6BCBD2}" type="parTrans" cxnId="{32B03DDE-B0E1-4ACC-924F-D2DCFCD7AA5A}">
      <dgm:prSet/>
      <dgm:spPr/>
      <dgm:t>
        <a:bodyPr/>
        <a:lstStyle/>
        <a:p>
          <a:endParaRPr lang="en-US">
            <a:solidFill>
              <a:schemeClr val="tx1">
                <a:lumMod val="95000"/>
                <a:lumOff val="5000"/>
              </a:schemeClr>
            </a:solidFill>
          </a:endParaRPr>
        </a:p>
      </dgm:t>
    </dgm:pt>
    <dgm:pt modelId="{65EF0A34-6D6F-4568-A77C-00BE7C334993}" type="sibTrans" cxnId="{32B03DDE-B0E1-4ACC-924F-D2DCFCD7AA5A}">
      <dgm:prSet/>
      <dgm:spPr/>
      <dgm:t>
        <a:bodyPr/>
        <a:lstStyle/>
        <a:p>
          <a:endParaRPr lang="en-US">
            <a:solidFill>
              <a:schemeClr val="tx1">
                <a:lumMod val="95000"/>
                <a:lumOff val="5000"/>
              </a:schemeClr>
            </a:solidFill>
          </a:endParaRPr>
        </a:p>
      </dgm:t>
    </dgm:pt>
    <dgm:pt modelId="{25E1051D-CE72-4024-99D4-AD2ADAE75AA5}">
      <dgm:prSet/>
      <dgm:spPr/>
      <dgm:t>
        <a:bodyPr/>
        <a:lstStyle/>
        <a:p>
          <a:r>
            <a:rPr lang="en-US" dirty="0">
              <a:solidFill>
                <a:schemeClr val="tx1">
                  <a:lumMod val="95000"/>
                  <a:lumOff val="5000"/>
                </a:schemeClr>
              </a:solidFill>
            </a:rPr>
            <a:t>Laughs at other children’s discomfort</a:t>
          </a:r>
        </a:p>
      </dgm:t>
    </dgm:pt>
    <dgm:pt modelId="{0E288DB4-A7AF-40CC-A3E6-542538B832A0}" type="parTrans" cxnId="{9825B6D2-7216-461A-9573-AAA10C0DB3A2}">
      <dgm:prSet/>
      <dgm:spPr/>
      <dgm:t>
        <a:bodyPr/>
        <a:lstStyle/>
        <a:p>
          <a:endParaRPr lang="en-US">
            <a:solidFill>
              <a:schemeClr val="tx1">
                <a:lumMod val="95000"/>
                <a:lumOff val="5000"/>
              </a:schemeClr>
            </a:solidFill>
          </a:endParaRPr>
        </a:p>
      </dgm:t>
    </dgm:pt>
    <dgm:pt modelId="{49B09780-9125-4CEC-95AA-0EE460CD86B5}" type="sibTrans" cxnId="{9825B6D2-7216-461A-9573-AAA10C0DB3A2}">
      <dgm:prSet/>
      <dgm:spPr/>
      <dgm:t>
        <a:bodyPr/>
        <a:lstStyle/>
        <a:p>
          <a:endParaRPr lang="en-US">
            <a:solidFill>
              <a:schemeClr val="tx1">
                <a:lumMod val="95000"/>
                <a:lumOff val="5000"/>
              </a:schemeClr>
            </a:solidFill>
          </a:endParaRPr>
        </a:p>
      </dgm:t>
    </dgm:pt>
    <dgm:pt modelId="{029FC179-2C96-49A0-A8A9-14785DC477C3}">
      <dgm:prSet/>
      <dgm:spPr/>
      <dgm:t>
        <a:bodyPr/>
        <a:lstStyle/>
        <a:p>
          <a:r>
            <a:rPr lang="en-US" dirty="0">
              <a:solidFill>
                <a:schemeClr val="tx1">
                  <a:lumMod val="95000"/>
                  <a:lumOff val="5000"/>
                </a:schemeClr>
              </a:solidFill>
            </a:rPr>
            <a:t>Disobedient</a:t>
          </a:r>
        </a:p>
      </dgm:t>
    </dgm:pt>
    <dgm:pt modelId="{3C2CA626-0AFF-411E-B054-D531EF0C0063}" type="parTrans" cxnId="{1BE11CA2-3CAB-40B0-9684-04C4E4B152FC}">
      <dgm:prSet/>
      <dgm:spPr/>
      <dgm:t>
        <a:bodyPr/>
        <a:lstStyle/>
        <a:p>
          <a:endParaRPr lang="en-US">
            <a:solidFill>
              <a:schemeClr val="tx1">
                <a:lumMod val="95000"/>
                <a:lumOff val="5000"/>
              </a:schemeClr>
            </a:solidFill>
          </a:endParaRPr>
        </a:p>
      </dgm:t>
    </dgm:pt>
    <dgm:pt modelId="{6C86DF04-6A97-4EF5-8FD4-B026C4C9A27A}" type="sibTrans" cxnId="{1BE11CA2-3CAB-40B0-9684-04C4E4B152FC}">
      <dgm:prSet/>
      <dgm:spPr/>
      <dgm:t>
        <a:bodyPr/>
        <a:lstStyle/>
        <a:p>
          <a:endParaRPr lang="en-US">
            <a:solidFill>
              <a:schemeClr val="tx1">
                <a:lumMod val="95000"/>
                <a:lumOff val="5000"/>
              </a:schemeClr>
            </a:solidFill>
          </a:endParaRPr>
        </a:p>
      </dgm:t>
    </dgm:pt>
    <dgm:pt modelId="{63699F68-185C-4404-985D-775AF3657E33}">
      <dgm:prSet/>
      <dgm:spPr/>
      <dgm:t>
        <a:bodyPr/>
        <a:lstStyle/>
        <a:p>
          <a:r>
            <a:rPr lang="en-US" dirty="0">
              <a:solidFill>
                <a:schemeClr val="tx1">
                  <a:lumMod val="95000"/>
                  <a:lumOff val="5000"/>
                </a:schemeClr>
              </a:solidFill>
            </a:rPr>
            <a:t>Has temper tantrums</a:t>
          </a:r>
        </a:p>
      </dgm:t>
    </dgm:pt>
    <dgm:pt modelId="{1A4AFF16-9120-4FAD-9CC9-747C44DB52D8}" type="parTrans" cxnId="{59C9489A-2DD7-47D2-948C-1C014F0BB9C6}">
      <dgm:prSet/>
      <dgm:spPr/>
      <dgm:t>
        <a:bodyPr/>
        <a:lstStyle/>
        <a:p>
          <a:endParaRPr lang="en-US">
            <a:solidFill>
              <a:schemeClr val="tx1">
                <a:lumMod val="95000"/>
                <a:lumOff val="5000"/>
              </a:schemeClr>
            </a:solidFill>
          </a:endParaRPr>
        </a:p>
      </dgm:t>
    </dgm:pt>
    <dgm:pt modelId="{DCE8BC41-D786-4D45-8D13-8ED7A8CAABDD}" type="sibTrans" cxnId="{59C9489A-2DD7-47D2-948C-1C014F0BB9C6}">
      <dgm:prSet/>
      <dgm:spPr/>
      <dgm:t>
        <a:bodyPr/>
        <a:lstStyle/>
        <a:p>
          <a:endParaRPr lang="en-US">
            <a:solidFill>
              <a:schemeClr val="tx1">
                <a:lumMod val="95000"/>
                <a:lumOff val="5000"/>
              </a:schemeClr>
            </a:solidFill>
          </a:endParaRPr>
        </a:p>
      </dgm:t>
    </dgm:pt>
    <dgm:pt modelId="{972378D4-66FA-4146-B1F9-E0BF4683FBE2}">
      <dgm:prSet custT="1"/>
      <dgm:spPr/>
      <dgm:t>
        <a:bodyPr/>
        <a:lstStyle/>
        <a:p>
          <a:r>
            <a:rPr lang="en-US" sz="1000" i="1" dirty="0">
              <a:solidFill>
                <a:schemeClr val="tx1">
                  <a:lumMod val="95000"/>
                  <a:lumOff val="5000"/>
                </a:schemeClr>
              </a:solidFill>
            </a:rPr>
            <a:t>Hyperactive and inattentive behavior</a:t>
          </a:r>
        </a:p>
      </dgm:t>
    </dgm:pt>
    <dgm:pt modelId="{046568D9-2596-43A0-AF03-DD26977E9961}" type="parTrans" cxnId="{144E5170-87BB-48C5-9D1E-4549C4F3B5EC}">
      <dgm:prSet/>
      <dgm:spPr/>
      <dgm:t>
        <a:bodyPr/>
        <a:lstStyle/>
        <a:p>
          <a:endParaRPr lang="en-US">
            <a:solidFill>
              <a:schemeClr val="tx1">
                <a:lumMod val="95000"/>
                <a:lumOff val="5000"/>
              </a:schemeClr>
            </a:solidFill>
          </a:endParaRPr>
        </a:p>
      </dgm:t>
    </dgm:pt>
    <dgm:pt modelId="{BA99E105-FFDC-4F09-AE56-0104C2EC55F9}" type="sibTrans" cxnId="{144E5170-87BB-48C5-9D1E-4549C4F3B5EC}">
      <dgm:prSet/>
      <dgm:spPr/>
      <dgm:t>
        <a:bodyPr/>
        <a:lstStyle/>
        <a:p>
          <a:endParaRPr lang="en-US">
            <a:solidFill>
              <a:schemeClr val="tx1">
                <a:lumMod val="95000"/>
                <a:lumOff val="5000"/>
              </a:schemeClr>
            </a:solidFill>
          </a:endParaRPr>
        </a:p>
      </dgm:t>
    </dgm:pt>
    <dgm:pt modelId="{9CAED373-C175-48EA-A27A-543EB266EA91}">
      <dgm:prSet/>
      <dgm:spPr/>
      <dgm:t>
        <a:bodyPr/>
        <a:lstStyle/>
        <a:p>
          <a:r>
            <a:rPr lang="en-US" dirty="0">
              <a:solidFill>
                <a:schemeClr val="tx1">
                  <a:lumMod val="95000"/>
                  <a:lumOff val="5000"/>
                </a:schemeClr>
              </a:solidFill>
            </a:rPr>
            <a:t>Can’t sit still, restless</a:t>
          </a:r>
        </a:p>
      </dgm:t>
    </dgm:pt>
    <dgm:pt modelId="{B2A8A1CE-93E4-4FE9-B9AE-C093B57D6B11}" type="parTrans" cxnId="{A4F9FD31-94FC-4E1E-84E9-07B589C47680}">
      <dgm:prSet/>
      <dgm:spPr/>
      <dgm:t>
        <a:bodyPr/>
        <a:lstStyle/>
        <a:p>
          <a:endParaRPr lang="en-US">
            <a:solidFill>
              <a:schemeClr val="tx1">
                <a:lumMod val="95000"/>
                <a:lumOff val="5000"/>
              </a:schemeClr>
            </a:solidFill>
          </a:endParaRPr>
        </a:p>
      </dgm:t>
    </dgm:pt>
    <dgm:pt modelId="{0D96F02E-CD62-4D1F-81A6-0462BF2E371E}" type="sibTrans" cxnId="{A4F9FD31-94FC-4E1E-84E9-07B589C47680}">
      <dgm:prSet/>
      <dgm:spPr/>
      <dgm:t>
        <a:bodyPr/>
        <a:lstStyle/>
        <a:p>
          <a:endParaRPr lang="en-US">
            <a:solidFill>
              <a:schemeClr val="tx1">
                <a:lumMod val="95000"/>
                <a:lumOff val="5000"/>
              </a:schemeClr>
            </a:solidFill>
          </a:endParaRPr>
        </a:p>
      </dgm:t>
    </dgm:pt>
    <dgm:pt modelId="{8931AF0C-9F47-4C42-8D27-B75F9230E078}">
      <dgm:prSet/>
      <dgm:spPr/>
      <dgm:t>
        <a:bodyPr/>
        <a:lstStyle/>
        <a:p>
          <a:r>
            <a:rPr lang="en-US" dirty="0">
              <a:solidFill>
                <a:schemeClr val="tx1">
                  <a:lumMod val="95000"/>
                  <a:lumOff val="5000"/>
                </a:schemeClr>
              </a:solidFill>
            </a:rPr>
            <a:t>Distractible, has trouble sticking to any activity</a:t>
          </a:r>
        </a:p>
      </dgm:t>
    </dgm:pt>
    <dgm:pt modelId="{6013CBBE-7095-4E91-B48C-210DD0E07503}" type="parTrans" cxnId="{7F221F94-F637-4212-A3E1-D6AB15E35EAC}">
      <dgm:prSet/>
      <dgm:spPr/>
      <dgm:t>
        <a:bodyPr/>
        <a:lstStyle/>
        <a:p>
          <a:endParaRPr lang="en-US">
            <a:solidFill>
              <a:schemeClr val="tx1">
                <a:lumMod val="95000"/>
                <a:lumOff val="5000"/>
              </a:schemeClr>
            </a:solidFill>
          </a:endParaRPr>
        </a:p>
      </dgm:t>
    </dgm:pt>
    <dgm:pt modelId="{936EA097-C997-47AA-9448-E750AE220179}" type="sibTrans" cxnId="{7F221F94-F637-4212-A3E1-D6AB15E35EAC}">
      <dgm:prSet/>
      <dgm:spPr/>
      <dgm:t>
        <a:bodyPr/>
        <a:lstStyle/>
        <a:p>
          <a:endParaRPr lang="en-US">
            <a:solidFill>
              <a:schemeClr val="tx1">
                <a:lumMod val="95000"/>
                <a:lumOff val="5000"/>
              </a:schemeClr>
            </a:solidFill>
          </a:endParaRPr>
        </a:p>
      </dgm:t>
    </dgm:pt>
    <dgm:pt modelId="{B3C474DE-C88C-45FE-82C9-10CCF7F6CFAB}">
      <dgm:prSet/>
      <dgm:spPr/>
      <dgm:t>
        <a:bodyPr/>
        <a:lstStyle/>
        <a:p>
          <a:r>
            <a:rPr lang="en-US" dirty="0">
              <a:solidFill>
                <a:schemeClr val="tx1">
                  <a:lumMod val="95000"/>
                  <a:lumOff val="5000"/>
                </a:schemeClr>
              </a:solidFill>
            </a:rPr>
            <a:t>Fidgets</a:t>
          </a:r>
        </a:p>
      </dgm:t>
    </dgm:pt>
    <dgm:pt modelId="{7E5F0A3A-7DA6-49BC-B478-48F8B4ED270C}" type="parTrans" cxnId="{33AE2F27-D95B-484C-82BB-08FE85C93AC0}">
      <dgm:prSet/>
      <dgm:spPr/>
      <dgm:t>
        <a:bodyPr/>
        <a:lstStyle/>
        <a:p>
          <a:endParaRPr lang="en-US">
            <a:solidFill>
              <a:schemeClr val="tx1">
                <a:lumMod val="95000"/>
                <a:lumOff val="5000"/>
              </a:schemeClr>
            </a:solidFill>
          </a:endParaRPr>
        </a:p>
      </dgm:t>
    </dgm:pt>
    <dgm:pt modelId="{AD771ECC-544E-4645-ABED-57441153D7BF}" type="sibTrans" cxnId="{33AE2F27-D95B-484C-82BB-08FE85C93AC0}">
      <dgm:prSet/>
      <dgm:spPr/>
      <dgm:t>
        <a:bodyPr/>
        <a:lstStyle/>
        <a:p>
          <a:endParaRPr lang="en-US">
            <a:solidFill>
              <a:schemeClr val="tx1">
                <a:lumMod val="95000"/>
                <a:lumOff val="5000"/>
              </a:schemeClr>
            </a:solidFill>
          </a:endParaRPr>
        </a:p>
      </dgm:t>
    </dgm:pt>
    <dgm:pt modelId="{BF8F2BAE-7F9F-48A8-BDD1-BD5825A99455}">
      <dgm:prSet/>
      <dgm:spPr/>
      <dgm:t>
        <a:bodyPr/>
        <a:lstStyle/>
        <a:p>
          <a:r>
            <a:rPr lang="en-US" dirty="0">
              <a:solidFill>
                <a:schemeClr val="tx1">
                  <a:lumMod val="95000"/>
                  <a:lumOff val="5000"/>
                </a:schemeClr>
              </a:solidFill>
            </a:rPr>
            <a:t>Impulsive, acts without thinking</a:t>
          </a:r>
        </a:p>
      </dgm:t>
    </dgm:pt>
    <dgm:pt modelId="{9779A586-F2EA-482F-96DA-C92DBE3D499A}" type="parTrans" cxnId="{DCFD16C7-D3B8-4BF2-8CC0-3E081C8DDEED}">
      <dgm:prSet/>
      <dgm:spPr/>
      <dgm:t>
        <a:bodyPr/>
        <a:lstStyle/>
        <a:p>
          <a:endParaRPr lang="en-US">
            <a:solidFill>
              <a:schemeClr val="tx1">
                <a:lumMod val="95000"/>
                <a:lumOff val="5000"/>
              </a:schemeClr>
            </a:solidFill>
          </a:endParaRPr>
        </a:p>
      </dgm:t>
    </dgm:pt>
    <dgm:pt modelId="{E1EBAF91-1E23-43C8-BCAE-ECF4B8D066DF}" type="sibTrans" cxnId="{DCFD16C7-D3B8-4BF2-8CC0-3E081C8DDEED}">
      <dgm:prSet/>
      <dgm:spPr/>
      <dgm:t>
        <a:bodyPr/>
        <a:lstStyle/>
        <a:p>
          <a:endParaRPr lang="en-US">
            <a:solidFill>
              <a:schemeClr val="tx1">
                <a:lumMod val="95000"/>
                <a:lumOff val="5000"/>
              </a:schemeClr>
            </a:solidFill>
          </a:endParaRPr>
        </a:p>
      </dgm:t>
    </dgm:pt>
    <dgm:pt modelId="{07920CCA-7426-4B3F-A26D-5C337CEFD3AB}">
      <dgm:prSet/>
      <dgm:spPr/>
      <dgm:t>
        <a:bodyPr/>
        <a:lstStyle/>
        <a:p>
          <a:r>
            <a:rPr lang="en-US" dirty="0">
              <a:solidFill>
                <a:schemeClr val="tx1">
                  <a:lumMod val="95000"/>
                  <a:lumOff val="5000"/>
                </a:schemeClr>
              </a:solidFill>
            </a:rPr>
            <a:t>Has difficulty awaiting turn in games or groups	</a:t>
          </a:r>
        </a:p>
      </dgm:t>
    </dgm:pt>
    <dgm:pt modelId="{32B1CEFA-A667-46F1-BDE5-2542A9BA7C8C}" type="parTrans" cxnId="{A45E7BC5-5123-4007-BDE1-3276A086FC35}">
      <dgm:prSet/>
      <dgm:spPr/>
      <dgm:t>
        <a:bodyPr/>
        <a:lstStyle/>
        <a:p>
          <a:endParaRPr lang="en-US">
            <a:solidFill>
              <a:schemeClr val="tx1">
                <a:lumMod val="95000"/>
                <a:lumOff val="5000"/>
              </a:schemeClr>
            </a:solidFill>
          </a:endParaRPr>
        </a:p>
      </dgm:t>
    </dgm:pt>
    <dgm:pt modelId="{19DB242A-B798-4E29-A6A0-E82488D2224B}" type="sibTrans" cxnId="{A45E7BC5-5123-4007-BDE1-3276A086FC35}">
      <dgm:prSet/>
      <dgm:spPr/>
      <dgm:t>
        <a:bodyPr/>
        <a:lstStyle/>
        <a:p>
          <a:endParaRPr lang="en-US">
            <a:solidFill>
              <a:schemeClr val="tx1">
                <a:lumMod val="95000"/>
                <a:lumOff val="5000"/>
              </a:schemeClr>
            </a:solidFill>
          </a:endParaRPr>
        </a:p>
      </dgm:t>
    </dgm:pt>
    <dgm:pt modelId="{E56CC2FD-3414-4EA8-BD2C-FD7A6EA1F02B}">
      <dgm:prSet/>
      <dgm:spPr/>
      <dgm:t>
        <a:bodyPr/>
        <a:lstStyle/>
        <a:p>
          <a:r>
            <a:rPr lang="en-US" dirty="0">
              <a:solidFill>
                <a:schemeClr val="tx1">
                  <a:lumMod val="95000"/>
                  <a:lumOff val="5000"/>
                </a:schemeClr>
              </a:solidFill>
            </a:rPr>
            <a:t>Cannot settle into anything for more than a few moments</a:t>
          </a:r>
        </a:p>
      </dgm:t>
    </dgm:pt>
    <dgm:pt modelId="{32AB964C-AE95-42D7-952C-6F6C7D0C36C8}" type="parTrans" cxnId="{A9DC312D-4F36-4D93-9A5A-45F38CBE0802}">
      <dgm:prSet/>
      <dgm:spPr/>
      <dgm:t>
        <a:bodyPr/>
        <a:lstStyle/>
        <a:p>
          <a:endParaRPr lang="en-US">
            <a:solidFill>
              <a:schemeClr val="tx1">
                <a:lumMod val="95000"/>
                <a:lumOff val="5000"/>
              </a:schemeClr>
            </a:solidFill>
          </a:endParaRPr>
        </a:p>
      </dgm:t>
    </dgm:pt>
    <dgm:pt modelId="{7AC27B2F-C849-4E05-A29F-8EA1FD520195}" type="sibTrans" cxnId="{A9DC312D-4F36-4D93-9A5A-45F38CBE0802}">
      <dgm:prSet/>
      <dgm:spPr/>
      <dgm:t>
        <a:bodyPr/>
        <a:lstStyle/>
        <a:p>
          <a:endParaRPr lang="en-US">
            <a:solidFill>
              <a:schemeClr val="tx1">
                <a:lumMod val="95000"/>
                <a:lumOff val="5000"/>
              </a:schemeClr>
            </a:solidFill>
          </a:endParaRPr>
        </a:p>
      </dgm:t>
    </dgm:pt>
    <dgm:pt modelId="{666D1BFC-19AD-4607-B1FE-D48442B7D2AF}">
      <dgm:prSet/>
      <dgm:spPr/>
      <dgm:t>
        <a:bodyPr/>
        <a:lstStyle/>
        <a:p>
          <a:r>
            <a:rPr lang="en-US" dirty="0">
              <a:solidFill>
                <a:schemeClr val="tx1">
                  <a:lumMod val="95000"/>
                  <a:lumOff val="5000"/>
                </a:schemeClr>
              </a:solidFill>
            </a:rPr>
            <a:t>Inattentive</a:t>
          </a:r>
        </a:p>
      </dgm:t>
    </dgm:pt>
    <dgm:pt modelId="{8B22D79E-8A53-4136-80E0-E1C0F352BB18}" type="parTrans" cxnId="{5E4D1B8D-48FC-46FC-AAA5-82BAA71A928F}">
      <dgm:prSet/>
      <dgm:spPr/>
      <dgm:t>
        <a:bodyPr/>
        <a:lstStyle/>
        <a:p>
          <a:endParaRPr lang="en-US">
            <a:solidFill>
              <a:schemeClr val="tx1">
                <a:lumMod val="95000"/>
                <a:lumOff val="5000"/>
              </a:schemeClr>
            </a:solidFill>
          </a:endParaRPr>
        </a:p>
      </dgm:t>
    </dgm:pt>
    <dgm:pt modelId="{0EC9D7D5-836D-4ADC-941B-E86629E60F91}" type="sibTrans" cxnId="{5E4D1B8D-48FC-46FC-AAA5-82BAA71A928F}">
      <dgm:prSet/>
      <dgm:spPr/>
      <dgm:t>
        <a:bodyPr/>
        <a:lstStyle/>
        <a:p>
          <a:endParaRPr lang="en-US">
            <a:solidFill>
              <a:schemeClr val="tx1">
                <a:lumMod val="95000"/>
                <a:lumOff val="5000"/>
              </a:schemeClr>
            </a:solidFill>
          </a:endParaRPr>
        </a:p>
      </dgm:t>
    </dgm:pt>
    <dgm:pt modelId="{1B1CB932-5735-4DCF-828C-AB91AA6FC1D6}">
      <dgm:prSet/>
      <dgm:spPr/>
      <dgm:t>
        <a:bodyPr/>
        <a:lstStyle/>
        <a:p>
          <a:r>
            <a:rPr lang="en-US" dirty="0">
              <a:solidFill>
                <a:schemeClr val="tx1">
                  <a:lumMod val="95000"/>
                  <a:lumOff val="5000"/>
                </a:schemeClr>
              </a:solidFill>
            </a:rPr>
            <a:t>Will try to stop a quarrel</a:t>
          </a:r>
        </a:p>
      </dgm:t>
    </dgm:pt>
    <dgm:pt modelId="{451DFDD5-5BC1-48E8-BDF4-ECB5F86B8080}" type="parTrans" cxnId="{4914E830-4DC4-4DE9-98D7-50CE95EF257C}">
      <dgm:prSet/>
      <dgm:spPr/>
      <dgm:t>
        <a:bodyPr/>
        <a:lstStyle/>
        <a:p>
          <a:endParaRPr lang="en-US">
            <a:solidFill>
              <a:schemeClr val="tx1">
                <a:lumMod val="95000"/>
                <a:lumOff val="5000"/>
              </a:schemeClr>
            </a:solidFill>
          </a:endParaRPr>
        </a:p>
      </dgm:t>
    </dgm:pt>
    <dgm:pt modelId="{E377B99E-FD80-4C30-8FCD-188F5F05AFFC}" type="sibTrans" cxnId="{4914E830-4DC4-4DE9-98D7-50CE95EF257C}">
      <dgm:prSet/>
      <dgm:spPr/>
      <dgm:t>
        <a:bodyPr/>
        <a:lstStyle/>
        <a:p>
          <a:endParaRPr lang="en-US">
            <a:solidFill>
              <a:schemeClr val="tx1">
                <a:lumMod val="95000"/>
                <a:lumOff val="5000"/>
              </a:schemeClr>
            </a:solidFill>
          </a:endParaRPr>
        </a:p>
      </dgm:t>
    </dgm:pt>
    <dgm:pt modelId="{6BDD573D-D667-400B-9E0B-351B3DE7E287}">
      <dgm:prSet/>
      <dgm:spPr/>
      <dgm:t>
        <a:bodyPr/>
        <a:lstStyle/>
        <a:p>
          <a:r>
            <a:rPr lang="en-US" dirty="0">
              <a:solidFill>
                <a:schemeClr val="tx1">
                  <a:lumMod val="95000"/>
                  <a:lumOff val="5000"/>
                </a:schemeClr>
              </a:solidFill>
            </a:rPr>
            <a:t>Offers to help others who have difficulty with a task</a:t>
          </a:r>
        </a:p>
      </dgm:t>
    </dgm:pt>
    <dgm:pt modelId="{D7C59137-E0BE-4190-8C79-2352DA739756}" type="parTrans" cxnId="{05E6AD46-40D6-4254-A6AB-46A3B822C179}">
      <dgm:prSet/>
      <dgm:spPr/>
      <dgm:t>
        <a:bodyPr/>
        <a:lstStyle/>
        <a:p>
          <a:endParaRPr lang="en-US">
            <a:solidFill>
              <a:schemeClr val="tx1">
                <a:lumMod val="95000"/>
                <a:lumOff val="5000"/>
              </a:schemeClr>
            </a:solidFill>
          </a:endParaRPr>
        </a:p>
      </dgm:t>
    </dgm:pt>
    <dgm:pt modelId="{F3FF88BB-4F50-466B-B750-C5D63CF454C8}" type="sibTrans" cxnId="{05E6AD46-40D6-4254-A6AB-46A3B822C179}">
      <dgm:prSet/>
      <dgm:spPr/>
      <dgm:t>
        <a:bodyPr/>
        <a:lstStyle/>
        <a:p>
          <a:endParaRPr lang="en-US">
            <a:solidFill>
              <a:schemeClr val="tx1">
                <a:lumMod val="95000"/>
                <a:lumOff val="5000"/>
              </a:schemeClr>
            </a:solidFill>
          </a:endParaRPr>
        </a:p>
      </dgm:t>
    </dgm:pt>
    <dgm:pt modelId="{76EF304B-061D-4009-A01A-9D729F648EF4}" type="pres">
      <dgm:prSet presAssocID="{9CA1925F-A3CC-4063-81DE-151A0276A9E4}" presName="Name0" presStyleCnt="0">
        <dgm:presLayoutVars>
          <dgm:dir/>
          <dgm:animLvl val="lvl"/>
          <dgm:resizeHandles val="exact"/>
        </dgm:presLayoutVars>
      </dgm:prSet>
      <dgm:spPr/>
      <dgm:t>
        <a:bodyPr/>
        <a:lstStyle/>
        <a:p>
          <a:endParaRPr lang="en-US"/>
        </a:p>
      </dgm:t>
    </dgm:pt>
    <dgm:pt modelId="{8021F424-4FD2-4336-89BE-A3D7E5BF9C6F}" type="pres">
      <dgm:prSet presAssocID="{CD75D79B-63E6-41AE-B767-768A4B816425}" presName="composite" presStyleCnt="0"/>
      <dgm:spPr/>
    </dgm:pt>
    <dgm:pt modelId="{EACE18EC-23CF-4C6B-8DED-A920BAA5D9F8}" type="pres">
      <dgm:prSet presAssocID="{CD75D79B-63E6-41AE-B767-768A4B816425}" presName="parTx" presStyleLbl="alignNode1" presStyleIdx="0" presStyleCnt="4">
        <dgm:presLayoutVars>
          <dgm:chMax val="0"/>
          <dgm:chPref val="0"/>
          <dgm:bulletEnabled val="1"/>
        </dgm:presLayoutVars>
      </dgm:prSet>
      <dgm:spPr/>
      <dgm:t>
        <a:bodyPr/>
        <a:lstStyle/>
        <a:p>
          <a:endParaRPr lang="en-US"/>
        </a:p>
      </dgm:t>
    </dgm:pt>
    <dgm:pt modelId="{125D779B-FB06-4413-9543-F034CD3F00F0}" type="pres">
      <dgm:prSet presAssocID="{CD75D79B-63E6-41AE-B767-768A4B816425}" presName="desTx" presStyleLbl="alignAccFollowNode1" presStyleIdx="0" presStyleCnt="4">
        <dgm:presLayoutVars>
          <dgm:bulletEnabled val="1"/>
        </dgm:presLayoutVars>
      </dgm:prSet>
      <dgm:spPr/>
      <dgm:t>
        <a:bodyPr/>
        <a:lstStyle/>
        <a:p>
          <a:endParaRPr lang="en-US"/>
        </a:p>
      </dgm:t>
    </dgm:pt>
    <dgm:pt modelId="{217875B2-4292-4091-9DE3-CB2FD537A6B5}" type="pres">
      <dgm:prSet presAssocID="{8A496B77-AB21-4CDC-9CA4-796B82A98053}" presName="space" presStyleCnt="0"/>
      <dgm:spPr/>
    </dgm:pt>
    <dgm:pt modelId="{B0A634AA-8573-4818-A487-EAE41FB52770}" type="pres">
      <dgm:prSet presAssocID="{7DE8E289-352F-4F70-88E8-1393AB39A1E5}" presName="composite" presStyleCnt="0"/>
      <dgm:spPr/>
    </dgm:pt>
    <dgm:pt modelId="{5A004374-5AEF-48D3-A352-32180CF0FC37}" type="pres">
      <dgm:prSet presAssocID="{7DE8E289-352F-4F70-88E8-1393AB39A1E5}" presName="parTx" presStyleLbl="alignNode1" presStyleIdx="1" presStyleCnt="4">
        <dgm:presLayoutVars>
          <dgm:chMax val="0"/>
          <dgm:chPref val="0"/>
          <dgm:bulletEnabled val="1"/>
        </dgm:presLayoutVars>
      </dgm:prSet>
      <dgm:spPr/>
      <dgm:t>
        <a:bodyPr/>
        <a:lstStyle/>
        <a:p>
          <a:endParaRPr lang="en-US"/>
        </a:p>
      </dgm:t>
    </dgm:pt>
    <dgm:pt modelId="{1A8C887F-5C8E-41CD-BD51-72CAD03FAF50}" type="pres">
      <dgm:prSet presAssocID="{7DE8E289-352F-4F70-88E8-1393AB39A1E5}" presName="desTx" presStyleLbl="alignAccFollowNode1" presStyleIdx="1" presStyleCnt="4">
        <dgm:presLayoutVars>
          <dgm:bulletEnabled val="1"/>
        </dgm:presLayoutVars>
      </dgm:prSet>
      <dgm:spPr/>
      <dgm:t>
        <a:bodyPr/>
        <a:lstStyle/>
        <a:p>
          <a:endParaRPr lang="en-US"/>
        </a:p>
      </dgm:t>
    </dgm:pt>
    <dgm:pt modelId="{6134D0C4-7DF1-4DEA-BBAD-5DE5406E0F71}" type="pres">
      <dgm:prSet presAssocID="{ED95AD21-4B34-4F20-A33F-238B3427BB7E}" presName="space" presStyleCnt="0"/>
      <dgm:spPr/>
    </dgm:pt>
    <dgm:pt modelId="{4C605E84-40D2-4D6C-AC97-BA807CC16522}" type="pres">
      <dgm:prSet presAssocID="{3EBFA99A-E34F-406B-B57F-DA91673D19E4}" presName="composite" presStyleCnt="0"/>
      <dgm:spPr/>
    </dgm:pt>
    <dgm:pt modelId="{EBD366E6-2309-4AA0-9CCE-0DD0726424EF}" type="pres">
      <dgm:prSet presAssocID="{3EBFA99A-E34F-406B-B57F-DA91673D19E4}" presName="parTx" presStyleLbl="alignNode1" presStyleIdx="2" presStyleCnt="4">
        <dgm:presLayoutVars>
          <dgm:chMax val="0"/>
          <dgm:chPref val="0"/>
          <dgm:bulletEnabled val="1"/>
        </dgm:presLayoutVars>
      </dgm:prSet>
      <dgm:spPr/>
      <dgm:t>
        <a:bodyPr/>
        <a:lstStyle/>
        <a:p>
          <a:endParaRPr lang="en-US"/>
        </a:p>
      </dgm:t>
    </dgm:pt>
    <dgm:pt modelId="{2812BD6B-AAD8-4DEC-A3AB-DFAFBD03448C}" type="pres">
      <dgm:prSet presAssocID="{3EBFA99A-E34F-406B-B57F-DA91673D19E4}" presName="desTx" presStyleLbl="alignAccFollowNode1" presStyleIdx="2" presStyleCnt="4">
        <dgm:presLayoutVars>
          <dgm:bulletEnabled val="1"/>
        </dgm:presLayoutVars>
      </dgm:prSet>
      <dgm:spPr/>
      <dgm:t>
        <a:bodyPr/>
        <a:lstStyle/>
        <a:p>
          <a:endParaRPr lang="en-US"/>
        </a:p>
      </dgm:t>
    </dgm:pt>
    <dgm:pt modelId="{82794133-6EE6-4631-95D2-D89A9E58CD79}" type="pres">
      <dgm:prSet presAssocID="{438820C2-1310-47BE-8469-D331F2DA1152}" presName="space" presStyleCnt="0"/>
      <dgm:spPr/>
    </dgm:pt>
    <dgm:pt modelId="{A1B14739-365D-4B46-ABE4-632527F68BB4}" type="pres">
      <dgm:prSet presAssocID="{972378D4-66FA-4146-B1F9-E0BF4683FBE2}" presName="composite" presStyleCnt="0"/>
      <dgm:spPr/>
    </dgm:pt>
    <dgm:pt modelId="{02452D7D-527C-4AFC-841C-5E5AA8782BAA}" type="pres">
      <dgm:prSet presAssocID="{972378D4-66FA-4146-B1F9-E0BF4683FBE2}" presName="parTx" presStyleLbl="alignNode1" presStyleIdx="3" presStyleCnt="4">
        <dgm:presLayoutVars>
          <dgm:chMax val="0"/>
          <dgm:chPref val="0"/>
          <dgm:bulletEnabled val="1"/>
        </dgm:presLayoutVars>
      </dgm:prSet>
      <dgm:spPr/>
      <dgm:t>
        <a:bodyPr/>
        <a:lstStyle/>
        <a:p>
          <a:endParaRPr lang="en-US"/>
        </a:p>
      </dgm:t>
    </dgm:pt>
    <dgm:pt modelId="{AAD60664-53A5-4B75-B68B-0EB743B68009}" type="pres">
      <dgm:prSet presAssocID="{972378D4-66FA-4146-B1F9-E0BF4683FBE2}" presName="desTx" presStyleLbl="alignAccFollowNode1" presStyleIdx="3" presStyleCnt="4">
        <dgm:presLayoutVars>
          <dgm:bulletEnabled val="1"/>
        </dgm:presLayoutVars>
      </dgm:prSet>
      <dgm:spPr/>
      <dgm:t>
        <a:bodyPr/>
        <a:lstStyle/>
        <a:p>
          <a:endParaRPr lang="en-US"/>
        </a:p>
      </dgm:t>
    </dgm:pt>
  </dgm:ptLst>
  <dgm:cxnLst>
    <dgm:cxn modelId="{0189C337-B25E-4D5D-B798-B9DC0088C0D4}" srcId="{7DE8E289-352F-4F70-88E8-1393AB39A1E5}" destId="{536B7EC7-6F84-4A73-8F32-4CAB44D39B97}" srcOrd="0" destOrd="0" parTransId="{6C782F8B-1736-42F7-8B1A-72F7BF76ADB5}" sibTransId="{A4EBE747-C5C3-46A8-961E-E71799C2BE86}"/>
    <dgm:cxn modelId="{29E95C5C-35CF-4FE5-A6D0-AFA7188F184F}" srcId="{9CA1925F-A3CC-4063-81DE-151A0276A9E4}" destId="{7DE8E289-352F-4F70-88E8-1393AB39A1E5}" srcOrd="1" destOrd="0" parTransId="{1F99C93D-456D-4C66-B15E-715F77C6FC66}" sibTransId="{ED95AD21-4B34-4F20-A33F-238B3427BB7E}"/>
    <dgm:cxn modelId="{A9DC312D-4F36-4D93-9A5A-45F38CBE0802}" srcId="{972378D4-66FA-4146-B1F9-E0BF4683FBE2}" destId="{E56CC2FD-3414-4EA8-BD2C-FD7A6EA1F02B}" srcOrd="5" destOrd="0" parTransId="{32AB964C-AE95-42D7-952C-6F6C7D0C36C8}" sibTransId="{7AC27B2F-C849-4E05-A29F-8EA1FD520195}"/>
    <dgm:cxn modelId="{5FE59A8B-EFBD-439B-8B7B-A9BD3E8828CE}" srcId="{CD75D79B-63E6-41AE-B767-768A4B816425}" destId="{4FCB0249-AA02-4CE2-AAF2-0A214A07BD4D}" srcOrd="7" destOrd="0" parTransId="{BC7D7DDA-0252-4492-819F-0D1575EA947F}" sibTransId="{1C2BB29E-EE74-488E-B69D-4AF7B61F8876}"/>
    <dgm:cxn modelId="{AC97A8DB-A24D-4666-9191-1554A5489A04}" type="presOf" srcId="{3C31B87A-4651-4DB4-8058-304A8026984E}" destId="{125D779B-FB06-4413-9543-F034CD3F00F0}" srcOrd="0" destOrd="0" presId="urn:microsoft.com/office/officeart/2005/8/layout/hList1"/>
    <dgm:cxn modelId="{32B03DDE-B0E1-4ACC-924F-D2DCFCD7AA5A}" srcId="{3EBFA99A-E34F-406B-B57F-DA91673D19E4}" destId="{A9219F2A-689D-4CB5-A171-43FD29493AB4}" srcOrd="3" destOrd="0" parTransId="{80421218-ADD4-45F3-96A8-63991A6BCBD2}" sibTransId="{65EF0A34-6D6F-4568-A77C-00BE7C334993}"/>
    <dgm:cxn modelId="{67A85AC0-12A2-4632-A353-8A7154031BF9}" srcId="{9CA1925F-A3CC-4063-81DE-151A0276A9E4}" destId="{3EBFA99A-E34F-406B-B57F-DA91673D19E4}" srcOrd="2" destOrd="0" parTransId="{CC97D832-B011-4431-9E56-FDCF509B9185}" sibTransId="{438820C2-1310-47BE-8469-D331F2DA1152}"/>
    <dgm:cxn modelId="{40A39009-E8FA-45B9-BF40-6B926A372AAA}" type="presOf" srcId="{4FCB0249-AA02-4CE2-AAF2-0A214A07BD4D}" destId="{125D779B-FB06-4413-9543-F034CD3F00F0}" srcOrd="0" destOrd="7" presId="urn:microsoft.com/office/officeart/2005/8/layout/hList1"/>
    <dgm:cxn modelId="{45EA6380-78E1-46DA-92AE-A0B68C098DAB}" type="presOf" srcId="{9CAED373-C175-48EA-A27A-543EB266EA91}" destId="{AAD60664-53A5-4B75-B68B-0EB743B68009}" srcOrd="0" destOrd="0" presId="urn:microsoft.com/office/officeart/2005/8/layout/hList1"/>
    <dgm:cxn modelId="{85E565A5-2B99-4A70-B80F-23578FD392AB}" srcId="{7DE8E289-352F-4F70-88E8-1393AB39A1E5}" destId="{7E08CF06-60D0-4DB6-86CC-6875496633E8}" srcOrd="7" destOrd="0" parTransId="{3438AC8F-4590-40F3-921D-D4055B1D6687}" sibTransId="{E8644FE8-5DBE-4687-845A-E9F6B91D65B5}"/>
    <dgm:cxn modelId="{E8C9CE85-BE79-455C-BE1B-205C19354A98}" type="presOf" srcId="{2FCE6A47-7CB4-4DA9-BB8E-B1039C546C4C}" destId="{125D779B-FB06-4413-9543-F034CD3F00F0}" srcOrd="0" destOrd="1" presId="urn:microsoft.com/office/officeart/2005/8/layout/hList1"/>
    <dgm:cxn modelId="{39EBEEE3-8543-40FC-981E-F0ECDFE7B1B6}" type="presOf" srcId="{8931AF0C-9F47-4C42-8D27-B75F9230E078}" destId="{AAD60664-53A5-4B75-B68B-0EB743B68009}" srcOrd="0" destOrd="1" presId="urn:microsoft.com/office/officeart/2005/8/layout/hList1"/>
    <dgm:cxn modelId="{53C5E45A-728D-47B8-BCD2-04B9F6C774F8}" type="presOf" srcId="{7DE8E289-352F-4F70-88E8-1393AB39A1E5}" destId="{5A004374-5AEF-48D3-A352-32180CF0FC37}" srcOrd="0" destOrd="0" presId="urn:microsoft.com/office/officeart/2005/8/layout/hList1"/>
    <dgm:cxn modelId="{5889E178-131E-49E9-8FC7-556437066F9E}" type="presOf" srcId="{38BCB894-4CA8-43D4-9052-A63D5C3FE8F7}" destId="{125D779B-FB06-4413-9543-F034CD3F00F0}" srcOrd="0" destOrd="6" presId="urn:microsoft.com/office/officeart/2005/8/layout/hList1"/>
    <dgm:cxn modelId="{A4F9FD31-94FC-4E1E-84E9-07B589C47680}" srcId="{972378D4-66FA-4146-B1F9-E0BF4683FBE2}" destId="{9CAED373-C175-48EA-A27A-543EB266EA91}" srcOrd="0" destOrd="0" parTransId="{B2A8A1CE-93E4-4FE9-B9AE-C093B57D6B11}" sibTransId="{0D96F02E-CD62-4D1F-81A6-0462BF2E371E}"/>
    <dgm:cxn modelId="{A45E7BC5-5123-4007-BDE1-3276A086FC35}" srcId="{972378D4-66FA-4146-B1F9-E0BF4683FBE2}" destId="{07920CCA-7426-4B3F-A26D-5C337CEFD3AB}" srcOrd="4" destOrd="0" parTransId="{32B1CEFA-A667-46F1-BDE5-2542A9BA7C8C}" sibTransId="{19DB242A-B798-4E29-A6A0-E82488D2224B}"/>
    <dgm:cxn modelId="{4914E830-4DC4-4DE9-98D7-50CE95EF257C}" srcId="{CD75D79B-63E6-41AE-B767-768A4B816425}" destId="{1B1CB932-5735-4DCF-828C-AB91AA6FC1D6}" srcOrd="2" destOrd="0" parTransId="{451DFDD5-5BC1-48E8-BDF4-ECB5F86B8080}" sibTransId="{E377B99E-FD80-4C30-8FCD-188F5F05AFFC}"/>
    <dgm:cxn modelId="{3F2B3EE5-95E6-484C-B699-3A83A15958F1}" type="presOf" srcId="{1B11DEFD-904C-4F3A-9A06-234399E05AC2}" destId="{125D779B-FB06-4413-9543-F034CD3F00F0}" srcOrd="0" destOrd="5" presId="urn:microsoft.com/office/officeart/2005/8/layout/hList1"/>
    <dgm:cxn modelId="{FE2B1EE8-9A14-41CB-8AED-70A08CEB741D}" type="presOf" srcId="{029FC179-2C96-49A0-A8A9-14785DC477C3}" destId="{2812BD6B-AAD8-4DEC-A3AB-DFAFBD03448C}" srcOrd="0" destOrd="5" presId="urn:microsoft.com/office/officeart/2005/8/layout/hList1"/>
    <dgm:cxn modelId="{7F221F94-F637-4212-A3E1-D6AB15E35EAC}" srcId="{972378D4-66FA-4146-B1F9-E0BF4683FBE2}" destId="{8931AF0C-9F47-4C42-8D27-B75F9230E078}" srcOrd="1" destOrd="0" parTransId="{6013CBBE-7095-4E91-B48C-210DD0E07503}" sibTransId="{936EA097-C997-47AA-9448-E750AE220179}"/>
    <dgm:cxn modelId="{D415BC78-995C-4275-B7E6-DB86358C4F97}" type="presOf" srcId="{1B1CB932-5735-4DCF-828C-AB91AA6FC1D6}" destId="{125D779B-FB06-4413-9543-F034CD3F00F0}" srcOrd="0" destOrd="2" presId="urn:microsoft.com/office/officeart/2005/8/layout/hList1"/>
    <dgm:cxn modelId="{F887F328-3159-4633-B5F1-FF963D2B5E19}" type="presOf" srcId="{9CA1925F-A3CC-4063-81DE-151A0276A9E4}" destId="{76EF304B-061D-4009-A01A-9D729F648EF4}" srcOrd="0" destOrd="0" presId="urn:microsoft.com/office/officeart/2005/8/layout/hList1"/>
    <dgm:cxn modelId="{33AE2F27-D95B-484C-82BB-08FE85C93AC0}" srcId="{972378D4-66FA-4146-B1F9-E0BF4683FBE2}" destId="{B3C474DE-C88C-45FE-82C9-10CCF7F6CFAB}" srcOrd="2" destOrd="0" parTransId="{7E5F0A3A-7DA6-49BC-B478-48F8B4ED270C}" sibTransId="{AD771ECC-544E-4645-ABED-57441153D7BF}"/>
    <dgm:cxn modelId="{0C199FC8-206D-4420-AA3D-E8FA21BE025D}" type="presOf" srcId="{07920CCA-7426-4B3F-A26D-5C337CEFD3AB}" destId="{AAD60664-53A5-4B75-B68B-0EB743B68009}" srcOrd="0" destOrd="4" presId="urn:microsoft.com/office/officeart/2005/8/layout/hList1"/>
    <dgm:cxn modelId="{305EC398-517E-4CB2-8A41-F5260C84EFBA}" type="presOf" srcId="{666D1BFC-19AD-4607-B1FE-D48442B7D2AF}" destId="{AAD60664-53A5-4B75-B68B-0EB743B68009}" srcOrd="0" destOrd="6" presId="urn:microsoft.com/office/officeart/2005/8/layout/hList1"/>
    <dgm:cxn modelId="{05E6AD46-40D6-4254-A6AB-46A3B822C179}" srcId="{CD75D79B-63E6-41AE-B767-768A4B816425}" destId="{6BDD573D-D667-400B-9E0B-351B3DE7E287}" srcOrd="3" destOrd="0" parTransId="{D7C59137-E0BE-4190-8C79-2352DA739756}" sibTransId="{F3FF88BB-4F50-466B-B750-C5D63CF454C8}"/>
    <dgm:cxn modelId="{A0816A8C-2B7B-4D37-8F8F-83019465CDD2}" type="presOf" srcId="{518CF245-D82A-4D98-9C56-A9B17BB61F1B}" destId="{1A8C887F-5C8E-41CD-BD51-72CAD03FAF50}" srcOrd="0" destOrd="6" presId="urn:microsoft.com/office/officeart/2005/8/layout/hList1"/>
    <dgm:cxn modelId="{3833B24D-B8BC-45D2-8E51-E619CE57E5EB}" srcId="{7DE8E289-352F-4F70-88E8-1393AB39A1E5}" destId="{5517C853-C5BB-4E6F-86AC-62A979BFA133}" srcOrd="5" destOrd="0" parTransId="{AD9ACCFF-0113-4697-B81E-105E40D5EC50}" sibTransId="{4FA6D310-CF2B-4B8B-9F22-546D49AD9B61}"/>
    <dgm:cxn modelId="{ACF7A84F-22AA-4658-9A6A-EEB1C5D586A9}" srcId="{7DE8E289-352F-4F70-88E8-1393AB39A1E5}" destId="{518CF245-D82A-4D98-9C56-A9B17BB61F1B}" srcOrd="6" destOrd="0" parTransId="{40EB7157-8F6A-497F-9656-F65C0CE1694A}" sibTransId="{EE752071-707F-40B4-81FC-5272A87C6B22}"/>
    <dgm:cxn modelId="{DDCCB740-B064-4BB0-9D98-E7DA8FD1B360}" type="presOf" srcId="{5517C853-C5BB-4E6F-86AC-62A979BFA133}" destId="{1A8C887F-5C8E-41CD-BD51-72CAD03FAF50}" srcOrd="0" destOrd="5" presId="urn:microsoft.com/office/officeart/2005/8/layout/hList1"/>
    <dgm:cxn modelId="{529637F7-CC44-448F-8AAB-EC8FA6CE82C0}" type="presOf" srcId="{536B7EC7-6F84-4A73-8F32-4CAB44D39B97}" destId="{1A8C887F-5C8E-41CD-BD51-72CAD03FAF50}" srcOrd="0" destOrd="0" presId="urn:microsoft.com/office/officeart/2005/8/layout/hList1"/>
    <dgm:cxn modelId="{2D2112CD-414F-4D32-9F05-C2D832BB712C}" type="presOf" srcId="{A9219F2A-689D-4CB5-A171-43FD29493AB4}" destId="{2812BD6B-AAD8-4DEC-A3AB-DFAFBD03448C}" srcOrd="0" destOrd="3" presId="urn:microsoft.com/office/officeart/2005/8/layout/hList1"/>
    <dgm:cxn modelId="{A16A313F-786D-4771-95B8-8B9B1551325D}" srcId="{7DE8E289-352F-4F70-88E8-1393AB39A1E5}" destId="{5B22A475-D36B-4B1C-98B6-43F8A3435B4E}" srcOrd="2" destOrd="0" parTransId="{AE6598F1-8097-4857-801E-C18CE687E17A}" sibTransId="{67AB3FCC-4F34-4A44-91AA-AEE74F933304}"/>
    <dgm:cxn modelId="{26D02F2A-F75C-4A35-BF08-C769515E188A}" srcId="{7DE8E289-352F-4F70-88E8-1393AB39A1E5}" destId="{F7063E7E-E908-4C3C-BA2A-5FFA50506674}" srcOrd="3" destOrd="0" parTransId="{2B06CB6B-E719-46FF-AF7C-3FE951F13AF7}" sibTransId="{9B1E79A5-098C-42C4-9F4A-4D3BA8474C46}"/>
    <dgm:cxn modelId="{1D9F3E03-7D9C-40D3-985E-8FCD07DA9255}" type="presOf" srcId="{C58D3F0D-F94D-4C69-BDC8-832469E2D047}" destId="{2812BD6B-AAD8-4DEC-A3AB-DFAFBD03448C}" srcOrd="0" destOrd="0" presId="urn:microsoft.com/office/officeart/2005/8/layout/hList1"/>
    <dgm:cxn modelId="{7ABE7B53-E29C-4A1B-BFF2-ED66C5794C47}" type="presOf" srcId="{BF8F2BAE-7F9F-48A8-BDD1-BD5825A99455}" destId="{AAD60664-53A5-4B75-B68B-0EB743B68009}" srcOrd="0" destOrd="3" presId="urn:microsoft.com/office/officeart/2005/8/layout/hList1"/>
    <dgm:cxn modelId="{FFF02FB0-CCA1-45EA-8768-3FC38854233C}" srcId="{7DE8E289-352F-4F70-88E8-1393AB39A1E5}" destId="{8F418A12-9B5C-4651-A0CD-B27D8B3B5948}" srcOrd="1" destOrd="0" parTransId="{A6E6157C-9E77-40E1-B40A-4E10D9263401}" sibTransId="{E6A2E6D8-9889-4F4A-9312-58046C5E757E}"/>
    <dgm:cxn modelId="{159C9DA4-4A5E-4256-8B00-7262DEF9D77B}" type="presOf" srcId="{25E1051D-CE72-4024-99D4-AD2ADAE75AA5}" destId="{2812BD6B-AAD8-4DEC-A3AB-DFAFBD03448C}" srcOrd="0" destOrd="4" presId="urn:microsoft.com/office/officeart/2005/8/layout/hList1"/>
    <dgm:cxn modelId="{EA91266F-F2D7-418C-BED2-529E47B34DC5}" srcId="{3EBFA99A-E34F-406B-B57F-DA91673D19E4}" destId="{9C327486-9D07-4464-A889-7F24D780D6DB}" srcOrd="1" destOrd="0" parTransId="{48CF20FB-6DB1-4FB3-B43F-16E5A6EBEDC5}" sibTransId="{7C61FE06-4C51-48CF-AEB2-458457667611}"/>
    <dgm:cxn modelId="{35312FAD-84F2-4F74-8192-4EAA34D1588D}" type="presOf" srcId="{B3C474DE-C88C-45FE-82C9-10CCF7F6CFAB}" destId="{AAD60664-53A5-4B75-B68B-0EB743B68009}" srcOrd="0" destOrd="2" presId="urn:microsoft.com/office/officeart/2005/8/layout/hList1"/>
    <dgm:cxn modelId="{8BAB7CBE-4A64-4023-BBA1-0DFC8E424748}" type="presOf" srcId="{916D4554-090C-4547-9D6C-F507366C8AEB}" destId="{1A8C887F-5C8E-41CD-BD51-72CAD03FAF50}" srcOrd="0" destOrd="4" presId="urn:microsoft.com/office/officeart/2005/8/layout/hList1"/>
    <dgm:cxn modelId="{39D7E05C-C7DB-48E1-BEB1-5305F733136B}" srcId="{CD75D79B-63E6-41AE-B767-768A4B816425}" destId="{3C31B87A-4651-4DB4-8058-304A8026984E}" srcOrd="0" destOrd="0" parTransId="{78DF1471-2EB3-4291-ACAF-550FBA4739B0}" sibTransId="{FBAEFCBE-A845-4B6D-BD96-DC530449B99C}"/>
    <dgm:cxn modelId="{F23F6DC2-01C6-46FC-9895-B7FE6AA25911}" type="presOf" srcId="{CD75D79B-63E6-41AE-B767-768A4B816425}" destId="{EACE18EC-23CF-4C6B-8DED-A920BAA5D9F8}" srcOrd="0" destOrd="0" presId="urn:microsoft.com/office/officeart/2005/8/layout/hList1"/>
    <dgm:cxn modelId="{94DA5894-8E12-451F-8CF2-684A31180A04}" srcId="{CD75D79B-63E6-41AE-B767-768A4B816425}" destId="{FE6BE70C-E7DF-4539-822E-24DAF8AE9B2A}" srcOrd="4" destOrd="0" parTransId="{A3E7D3EB-27EB-4F94-844A-B37CC45770EA}" sibTransId="{C594A87D-AB3E-4346-BBE2-EEF17E221750}"/>
    <dgm:cxn modelId="{A9AAEB28-A1FC-46AF-A7A7-FECC9E4D6D41}" type="presOf" srcId="{A7DA7844-B016-4446-ACAF-F0EA5A4DEB0C}" destId="{2812BD6B-AAD8-4DEC-A3AB-DFAFBD03448C}" srcOrd="0" destOrd="2" presId="urn:microsoft.com/office/officeart/2005/8/layout/hList1"/>
    <dgm:cxn modelId="{3F98C39E-7413-4BE7-AFBD-2C87112D1A98}" srcId="{7DE8E289-352F-4F70-88E8-1393AB39A1E5}" destId="{916D4554-090C-4547-9D6C-F507366C8AEB}" srcOrd="4" destOrd="0" parTransId="{E226F5EF-57EF-48CB-86EF-FD4BF3763724}" sibTransId="{F9DE33A7-B5F5-4ED0-9DAF-A136D4135111}"/>
    <dgm:cxn modelId="{A827C1D6-4E6F-4FF0-B2F4-5409E863C79B}" type="presOf" srcId="{3EBFA99A-E34F-406B-B57F-DA91673D19E4}" destId="{EBD366E6-2309-4AA0-9CCE-0DD0726424EF}" srcOrd="0" destOrd="0" presId="urn:microsoft.com/office/officeart/2005/8/layout/hList1"/>
    <dgm:cxn modelId="{2D7A3D71-DDFD-4724-BCB9-913A72A7FF28}" type="presOf" srcId="{FE6BE70C-E7DF-4539-822E-24DAF8AE9B2A}" destId="{125D779B-FB06-4413-9543-F034CD3F00F0}" srcOrd="0" destOrd="4" presId="urn:microsoft.com/office/officeart/2005/8/layout/hList1"/>
    <dgm:cxn modelId="{9C22CB9B-2077-49EE-AA20-CCB967651ED6}" type="presOf" srcId="{6BDD573D-D667-400B-9E0B-351B3DE7E287}" destId="{125D779B-FB06-4413-9543-F034CD3F00F0}" srcOrd="0" destOrd="3" presId="urn:microsoft.com/office/officeart/2005/8/layout/hList1"/>
    <dgm:cxn modelId="{9FBB5152-A87A-4D9D-A873-7980F8D0B755}" type="presOf" srcId="{63699F68-185C-4404-985D-775AF3657E33}" destId="{2812BD6B-AAD8-4DEC-A3AB-DFAFBD03448C}" srcOrd="0" destOrd="6" presId="urn:microsoft.com/office/officeart/2005/8/layout/hList1"/>
    <dgm:cxn modelId="{B9F2358F-47BC-4FBF-94C2-E0154530644E}" type="presOf" srcId="{F7063E7E-E908-4C3C-BA2A-5FFA50506674}" destId="{1A8C887F-5C8E-41CD-BD51-72CAD03FAF50}" srcOrd="0" destOrd="3" presId="urn:microsoft.com/office/officeart/2005/8/layout/hList1"/>
    <dgm:cxn modelId="{F2E87258-63C8-49F9-B7D7-ED509EE4BF25}" srcId="{CD75D79B-63E6-41AE-B767-768A4B816425}" destId="{1B11DEFD-904C-4F3A-9A06-234399E05AC2}" srcOrd="5" destOrd="0" parTransId="{168319CB-1098-422B-97AA-23F0A802CA10}" sibTransId="{F9BF50AB-3DC2-4CC1-B9B7-6AF6B67902C1}"/>
    <dgm:cxn modelId="{C567915C-CAF6-4803-B836-F0F5011B22BA}" type="presOf" srcId="{972378D4-66FA-4146-B1F9-E0BF4683FBE2}" destId="{02452D7D-527C-4AFC-841C-5E5AA8782BAA}" srcOrd="0" destOrd="0" presId="urn:microsoft.com/office/officeart/2005/8/layout/hList1"/>
    <dgm:cxn modelId="{1BE60A04-D8E3-4C0B-8BAA-997274946E5A}" srcId="{CD75D79B-63E6-41AE-B767-768A4B816425}" destId="{2FCE6A47-7CB4-4DA9-BB8E-B1039C546C4C}" srcOrd="1" destOrd="0" parTransId="{D413DB80-A6A8-41F5-9931-351FA7B283FF}" sibTransId="{4D8908A8-CC4E-49DB-A2E7-CB84EEDFDEC6}"/>
    <dgm:cxn modelId="{BFE3D456-BC75-48D8-8C1A-ED70ABD92B1E}" type="presOf" srcId="{7E08CF06-60D0-4DB6-86CC-6875496633E8}" destId="{1A8C887F-5C8E-41CD-BD51-72CAD03FAF50}" srcOrd="0" destOrd="7" presId="urn:microsoft.com/office/officeart/2005/8/layout/hList1"/>
    <dgm:cxn modelId="{555ADD2F-5241-40B8-B7A0-C96B45030704}" srcId="{3EBFA99A-E34F-406B-B57F-DA91673D19E4}" destId="{A7DA7844-B016-4446-ACAF-F0EA5A4DEB0C}" srcOrd="2" destOrd="0" parTransId="{2755E343-0DC2-42A5-9A5B-EB29871C6B08}" sibTransId="{640E568C-6A5F-47C8-BDA4-38BCB49DCF1C}"/>
    <dgm:cxn modelId="{9825B6D2-7216-461A-9573-AAA10C0DB3A2}" srcId="{3EBFA99A-E34F-406B-B57F-DA91673D19E4}" destId="{25E1051D-CE72-4024-99D4-AD2ADAE75AA5}" srcOrd="4" destOrd="0" parTransId="{0E288DB4-A7AF-40CC-A3E6-542538B832A0}" sibTransId="{49B09780-9125-4CEC-95AA-0EE460CD86B5}"/>
    <dgm:cxn modelId="{8CB3310B-18B0-4D56-A9CB-9B1EAE18F5FD}" type="presOf" srcId="{8F418A12-9B5C-4651-A0CD-B27D8B3B5948}" destId="{1A8C887F-5C8E-41CD-BD51-72CAD03FAF50}" srcOrd="0" destOrd="1" presId="urn:microsoft.com/office/officeart/2005/8/layout/hList1"/>
    <dgm:cxn modelId="{E40CE2AC-D209-48C7-84BF-F9B223B2CF8C}" type="presOf" srcId="{5B22A475-D36B-4B1C-98B6-43F8A3435B4E}" destId="{1A8C887F-5C8E-41CD-BD51-72CAD03FAF50}" srcOrd="0" destOrd="2" presId="urn:microsoft.com/office/officeart/2005/8/layout/hList1"/>
    <dgm:cxn modelId="{DCFD16C7-D3B8-4BF2-8CC0-3E081C8DDEED}" srcId="{972378D4-66FA-4146-B1F9-E0BF4683FBE2}" destId="{BF8F2BAE-7F9F-48A8-BDD1-BD5825A99455}" srcOrd="3" destOrd="0" parTransId="{9779A586-F2EA-482F-96DA-C92DBE3D499A}" sibTransId="{E1EBAF91-1E23-43C8-BCAE-ECF4B8D066DF}"/>
    <dgm:cxn modelId="{52998040-32A8-4307-BA18-43D2DB89019F}" srcId="{CD75D79B-63E6-41AE-B767-768A4B816425}" destId="{38BCB894-4CA8-43D4-9052-A63D5C3FE8F7}" srcOrd="6" destOrd="0" parTransId="{7C7E0B1F-C27B-43CA-BFAC-EA6EA9FEDFDE}" sibTransId="{15E6AAE5-9A7C-4203-911C-948F4FBA6F9E}"/>
    <dgm:cxn modelId="{FAA2066F-73DC-4BC6-8017-23B36F97A170}" type="presOf" srcId="{9C327486-9D07-4464-A889-7F24D780D6DB}" destId="{2812BD6B-AAD8-4DEC-A3AB-DFAFBD03448C}" srcOrd="0" destOrd="1" presId="urn:microsoft.com/office/officeart/2005/8/layout/hList1"/>
    <dgm:cxn modelId="{17147E8A-EA42-4960-A4A9-D5EAFF811735}" srcId="{9CA1925F-A3CC-4063-81DE-151A0276A9E4}" destId="{CD75D79B-63E6-41AE-B767-768A4B816425}" srcOrd="0" destOrd="0" parTransId="{FB40CD91-75C7-41E9-85C3-A9DB06281914}" sibTransId="{8A496B77-AB21-4CDC-9CA4-796B82A98053}"/>
    <dgm:cxn modelId="{1BE11CA2-3CAB-40B0-9684-04C4E4B152FC}" srcId="{3EBFA99A-E34F-406B-B57F-DA91673D19E4}" destId="{029FC179-2C96-49A0-A8A9-14785DC477C3}" srcOrd="5" destOrd="0" parTransId="{3C2CA626-0AFF-411E-B054-D531EF0C0063}" sibTransId="{6C86DF04-6A97-4EF5-8FD4-B026C4C9A27A}"/>
    <dgm:cxn modelId="{00CD527C-C0CB-4A01-AC2F-AEA1E9045EEF}" srcId="{3EBFA99A-E34F-406B-B57F-DA91673D19E4}" destId="{C58D3F0D-F94D-4C69-BDC8-832469E2D047}" srcOrd="0" destOrd="0" parTransId="{C033B932-A362-4AAF-A9B7-57C44FCB0F36}" sibTransId="{CEBFD9A0-7E02-4FED-9853-06A43712CBE7}"/>
    <dgm:cxn modelId="{144E5170-87BB-48C5-9D1E-4549C4F3B5EC}" srcId="{9CA1925F-A3CC-4063-81DE-151A0276A9E4}" destId="{972378D4-66FA-4146-B1F9-E0BF4683FBE2}" srcOrd="3" destOrd="0" parTransId="{046568D9-2596-43A0-AF03-DD26977E9961}" sibTransId="{BA99E105-FFDC-4F09-AE56-0104C2EC55F9}"/>
    <dgm:cxn modelId="{7E915951-302C-4DF5-BBE5-32FCEED6E3AB}" type="presOf" srcId="{E56CC2FD-3414-4EA8-BD2C-FD7A6EA1F02B}" destId="{AAD60664-53A5-4B75-B68B-0EB743B68009}" srcOrd="0" destOrd="5" presId="urn:microsoft.com/office/officeart/2005/8/layout/hList1"/>
    <dgm:cxn modelId="{59C9489A-2DD7-47D2-948C-1C014F0BB9C6}" srcId="{3EBFA99A-E34F-406B-B57F-DA91673D19E4}" destId="{63699F68-185C-4404-985D-775AF3657E33}" srcOrd="6" destOrd="0" parTransId="{1A4AFF16-9120-4FAD-9CC9-747C44DB52D8}" sibTransId="{DCE8BC41-D786-4D45-8D13-8ED7A8CAABDD}"/>
    <dgm:cxn modelId="{5E4D1B8D-48FC-46FC-AAA5-82BAA71A928F}" srcId="{972378D4-66FA-4146-B1F9-E0BF4683FBE2}" destId="{666D1BFC-19AD-4607-B1FE-D48442B7D2AF}" srcOrd="6" destOrd="0" parTransId="{8B22D79E-8A53-4136-80E0-E1C0F352BB18}" sibTransId="{0EC9D7D5-836D-4ADC-941B-E86629E60F91}"/>
    <dgm:cxn modelId="{593B5C97-5587-4B56-AA9A-34E68F9E3175}" type="presParOf" srcId="{76EF304B-061D-4009-A01A-9D729F648EF4}" destId="{8021F424-4FD2-4336-89BE-A3D7E5BF9C6F}" srcOrd="0" destOrd="0" presId="urn:microsoft.com/office/officeart/2005/8/layout/hList1"/>
    <dgm:cxn modelId="{7C634D8F-491F-4F84-9FAE-00B2533E2D0B}" type="presParOf" srcId="{8021F424-4FD2-4336-89BE-A3D7E5BF9C6F}" destId="{EACE18EC-23CF-4C6B-8DED-A920BAA5D9F8}" srcOrd="0" destOrd="0" presId="urn:microsoft.com/office/officeart/2005/8/layout/hList1"/>
    <dgm:cxn modelId="{83715755-8089-4420-9CB7-97D5281C5A69}" type="presParOf" srcId="{8021F424-4FD2-4336-89BE-A3D7E5BF9C6F}" destId="{125D779B-FB06-4413-9543-F034CD3F00F0}" srcOrd="1" destOrd="0" presId="urn:microsoft.com/office/officeart/2005/8/layout/hList1"/>
    <dgm:cxn modelId="{AA87EEEE-EDB1-496E-B94B-A2A2CA8CC29B}" type="presParOf" srcId="{76EF304B-061D-4009-A01A-9D729F648EF4}" destId="{217875B2-4292-4091-9DE3-CB2FD537A6B5}" srcOrd="1" destOrd="0" presId="urn:microsoft.com/office/officeart/2005/8/layout/hList1"/>
    <dgm:cxn modelId="{0D7D2891-9A36-43F4-B37B-142F4D645C22}" type="presParOf" srcId="{76EF304B-061D-4009-A01A-9D729F648EF4}" destId="{B0A634AA-8573-4818-A487-EAE41FB52770}" srcOrd="2" destOrd="0" presId="urn:microsoft.com/office/officeart/2005/8/layout/hList1"/>
    <dgm:cxn modelId="{D66419FD-CB91-4410-B789-BA9F2168F9D4}" type="presParOf" srcId="{B0A634AA-8573-4818-A487-EAE41FB52770}" destId="{5A004374-5AEF-48D3-A352-32180CF0FC37}" srcOrd="0" destOrd="0" presId="urn:microsoft.com/office/officeart/2005/8/layout/hList1"/>
    <dgm:cxn modelId="{5AE3D583-B4DC-4425-8C67-216BF0EF6F6E}" type="presParOf" srcId="{B0A634AA-8573-4818-A487-EAE41FB52770}" destId="{1A8C887F-5C8E-41CD-BD51-72CAD03FAF50}" srcOrd="1" destOrd="0" presId="urn:microsoft.com/office/officeart/2005/8/layout/hList1"/>
    <dgm:cxn modelId="{B64AAF14-79E1-4021-84AF-142F122A1E50}" type="presParOf" srcId="{76EF304B-061D-4009-A01A-9D729F648EF4}" destId="{6134D0C4-7DF1-4DEA-BBAD-5DE5406E0F71}" srcOrd="3" destOrd="0" presId="urn:microsoft.com/office/officeart/2005/8/layout/hList1"/>
    <dgm:cxn modelId="{9F93D00B-2660-4B39-945B-79F18DFE594C}" type="presParOf" srcId="{76EF304B-061D-4009-A01A-9D729F648EF4}" destId="{4C605E84-40D2-4D6C-AC97-BA807CC16522}" srcOrd="4" destOrd="0" presId="urn:microsoft.com/office/officeart/2005/8/layout/hList1"/>
    <dgm:cxn modelId="{B39C0788-11DA-4312-A94D-B21CFB951A20}" type="presParOf" srcId="{4C605E84-40D2-4D6C-AC97-BA807CC16522}" destId="{EBD366E6-2309-4AA0-9CCE-0DD0726424EF}" srcOrd="0" destOrd="0" presId="urn:microsoft.com/office/officeart/2005/8/layout/hList1"/>
    <dgm:cxn modelId="{595ECC65-316D-4AFA-A318-835D650044E1}" type="presParOf" srcId="{4C605E84-40D2-4D6C-AC97-BA807CC16522}" destId="{2812BD6B-AAD8-4DEC-A3AB-DFAFBD03448C}" srcOrd="1" destOrd="0" presId="urn:microsoft.com/office/officeart/2005/8/layout/hList1"/>
    <dgm:cxn modelId="{BF6BF638-7616-4BA4-8B4B-C2A6035B46EB}" type="presParOf" srcId="{76EF304B-061D-4009-A01A-9D729F648EF4}" destId="{82794133-6EE6-4631-95D2-D89A9E58CD79}" srcOrd="5" destOrd="0" presId="urn:microsoft.com/office/officeart/2005/8/layout/hList1"/>
    <dgm:cxn modelId="{B649F17B-D438-4312-AB70-F9EF29FF2943}" type="presParOf" srcId="{76EF304B-061D-4009-A01A-9D729F648EF4}" destId="{A1B14739-365D-4B46-ABE4-632527F68BB4}" srcOrd="6" destOrd="0" presId="urn:microsoft.com/office/officeart/2005/8/layout/hList1"/>
    <dgm:cxn modelId="{F7C6A8B0-5892-4E43-A1FD-EB056D87842E}" type="presParOf" srcId="{A1B14739-365D-4B46-ABE4-632527F68BB4}" destId="{02452D7D-527C-4AFC-841C-5E5AA8782BAA}" srcOrd="0" destOrd="0" presId="urn:microsoft.com/office/officeart/2005/8/layout/hList1"/>
    <dgm:cxn modelId="{D3C82CB6-8DD3-4A31-AB70-4D9AA0E7A3C9}" type="presParOf" srcId="{A1B14739-365D-4B46-ABE4-632527F68BB4}" destId="{AAD60664-53A5-4B75-B68B-0EB743B6800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2B8946-A946-4911-86FA-EA2C06D29D10}"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n-US"/>
        </a:p>
      </dgm:t>
    </dgm:pt>
    <dgm:pt modelId="{A3A89145-28A2-4A36-AD52-F66E53E96D87}">
      <dgm:prSet/>
      <dgm:spPr/>
      <dgm:t>
        <a:bodyPr/>
        <a:lstStyle/>
        <a:p>
          <a:pPr rtl="0"/>
          <a:r>
            <a:rPr lang="en-US" dirty="0"/>
            <a:t>What are the patterns of vulnerability across neighborhoods?</a:t>
          </a:r>
        </a:p>
      </dgm:t>
    </dgm:pt>
    <dgm:pt modelId="{FB1708B5-4AA3-4E75-831F-CD20A990643A}" type="parTrans" cxnId="{77161510-54B4-4F2F-9F54-F98A6CC201DB}">
      <dgm:prSet/>
      <dgm:spPr/>
      <dgm:t>
        <a:bodyPr/>
        <a:lstStyle/>
        <a:p>
          <a:endParaRPr lang="en-US"/>
        </a:p>
      </dgm:t>
    </dgm:pt>
    <dgm:pt modelId="{EB0F2224-62CF-4E2D-A0D7-EFC27B76E5BB}" type="sibTrans" cxnId="{77161510-54B4-4F2F-9F54-F98A6CC201DB}">
      <dgm:prSet/>
      <dgm:spPr/>
      <dgm:t>
        <a:bodyPr/>
        <a:lstStyle/>
        <a:p>
          <a:endParaRPr lang="en-US"/>
        </a:p>
      </dgm:t>
    </dgm:pt>
    <dgm:pt modelId="{F1F8150B-EC99-4990-84DE-88280DDC420A}" type="pres">
      <dgm:prSet presAssocID="{DA2B8946-A946-4911-86FA-EA2C06D29D10}" presName="diagram" presStyleCnt="0">
        <dgm:presLayoutVars>
          <dgm:dir/>
          <dgm:resizeHandles val="exact"/>
        </dgm:presLayoutVars>
      </dgm:prSet>
      <dgm:spPr/>
      <dgm:t>
        <a:bodyPr/>
        <a:lstStyle/>
        <a:p>
          <a:endParaRPr lang="en-US"/>
        </a:p>
      </dgm:t>
    </dgm:pt>
    <dgm:pt modelId="{8D175590-0A16-4442-9327-760D34145F9A}" type="pres">
      <dgm:prSet presAssocID="{A3A89145-28A2-4A36-AD52-F66E53E96D87}" presName="node" presStyleLbl="node1" presStyleIdx="0" presStyleCnt="1" custScaleX="70588" custScaleY="78431">
        <dgm:presLayoutVars>
          <dgm:bulletEnabled val="1"/>
        </dgm:presLayoutVars>
      </dgm:prSet>
      <dgm:spPr/>
      <dgm:t>
        <a:bodyPr/>
        <a:lstStyle/>
        <a:p>
          <a:endParaRPr lang="en-US"/>
        </a:p>
      </dgm:t>
    </dgm:pt>
  </dgm:ptLst>
  <dgm:cxnLst>
    <dgm:cxn modelId="{BC03F89F-B127-4CCA-89D4-BB7569FC081B}" type="presOf" srcId="{DA2B8946-A946-4911-86FA-EA2C06D29D10}" destId="{F1F8150B-EC99-4990-84DE-88280DDC420A}" srcOrd="0" destOrd="0" presId="urn:microsoft.com/office/officeart/2005/8/layout/default"/>
    <dgm:cxn modelId="{77161510-54B4-4F2F-9F54-F98A6CC201DB}" srcId="{DA2B8946-A946-4911-86FA-EA2C06D29D10}" destId="{A3A89145-28A2-4A36-AD52-F66E53E96D87}" srcOrd="0" destOrd="0" parTransId="{FB1708B5-4AA3-4E75-831F-CD20A990643A}" sibTransId="{EB0F2224-62CF-4E2D-A0D7-EFC27B76E5BB}"/>
    <dgm:cxn modelId="{BA0B572C-7183-4E87-9D70-4ABDFB14AB26}" type="presOf" srcId="{A3A89145-28A2-4A36-AD52-F66E53E96D87}" destId="{8D175590-0A16-4442-9327-760D34145F9A}" srcOrd="0" destOrd="0" presId="urn:microsoft.com/office/officeart/2005/8/layout/default"/>
    <dgm:cxn modelId="{3309DCA1-DCD0-4D5F-AB4A-1DA361E5E9C1}" type="presParOf" srcId="{F1F8150B-EC99-4990-84DE-88280DDC420A}" destId="{8D175590-0A16-4442-9327-760D34145F9A}"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7D1F05-4CA7-48BF-9C19-D8E852AD542F}"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FE0BFB28-4A1D-4FC5-B917-00BA93AB1A14}">
      <dgm:prSet/>
      <dgm:spPr/>
      <dgm:t>
        <a:bodyPr/>
        <a:lstStyle/>
        <a:p>
          <a:pPr rtl="0"/>
          <a:r>
            <a:rPr lang="en-US" dirty="0"/>
            <a:t>EDI Results</a:t>
          </a:r>
        </a:p>
      </dgm:t>
    </dgm:pt>
    <dgm:pt modelId="{166007D5-BC92-4C29-9FE1-43680F7327F4}" type="parTrans" cxnId="{8020F34D-9ED8-49F8-A553-C8DE121C2142}">
      <dgm:prSet/>
      <dgm:spPr/>
      <dgm:t>
        <a:bodyPr/>
        <a:lstStyle/>
        <a:p>
          <a:endParaRPr lang="en-US"/>
        </a:p>
      </dgm:t>
    </dgm:pt>
    <dgm:pt modelId="{EF6D9938-CD07-4D19-8396-326D1F4BD776}" type="sibTrans" cxnId="{8020F34D-9ED8-49F8-A553-C8DE121C2142}">
      <dgm:prSet/>
      <dgm:spPr/>
      <dgm:t>
        <a:bodyPr/>
        <a:lstStyle/>
        <a:p>
          <a:endParaRPr lang="en-US"/>
        </a:p>
      </dgm:t>
    </dgm:pt>
    <dgm:pt modelId="{0D5E06C6-6474-4B39-B8DB-8EEBAA6922A9}">
      <dgm:prSet/>
      <dgm:spPr/>
      <dgm:t>
        <a:bodyPr/>
        <a:lstStyle/>
        <a:p>
          <a:pPr rtl="0"/>
          <a:r>
            <a:rPr lang="en-US" dirty="0"/>
            <a:t>Measure of kindergarten-age children’s development, by neighborhood (CT)</a:t>
          </a:r>
        </a:p>
      </dgm:t>
    </dgm:pt>
    <dgm:pt modelId="{CE2834BE-C8D5-4C56-92EE-112C686E9DFC}" type="parTrans" cxnId="{41671881-935B-4507-B3F7-D992257B9605}">
      <dgm:prSet/>
      <dgm:spPr/>
      <dgm:t>
        <a:bodyPr/>
        <a:lstStyle/>
        <a:p>
          <a:endParaRPr lang="en-US"/>
        </a:p>
      </dgm:t>
    </dgm:pt>
    <dgm:pt modelId="{97F0D789-EFFA-4E9F-8858-6322D937AD68}" type="sibTrans" cxnId="{41671881-935B-4507-B3F7-D992257B9605}">
      <dgm:prSet/>
      <dgm:spPr/>
      <dgm:t>
        <a:bodyPr/>
        <a:lstStyle/>
        <a:p>
          <a:endParaRPr lang="en-US"/>
        </a:p>
      </dgm:t>
    </dgm:pt>
    <dgm:pt modelId="{0759F36C-2E42-4A32-99B2-46964C4380BF}">
      <dgm:prSet/>
      <dgm:spPr/>
      <dgm:t>
        <a:bodyPr/>
        <a:lstStyle/>
        <a:p>
          <a:pPr rtl="0"/>
          <a:r>
            <a:rPr lang="en-US"/>
            <a:t>Indicators and Assets</a:t>
          </a:r>
        </a:p>
      </dgm:t>
    </dgm:pt>
    <dgm:pt modelId="{52C446CA-E06F-499C-846A-A85F1AB6E907}" type="parTrans" cxnId="{E480572D-56D4-4D77-84C1-A505A7B71DDB}">
      <dgm:prSet/>
      <dgm:spPr/>
      <dgm:t>
        <a:bodyPr/>
        <a:lstStyle/>
        <a:p>
          <a:endParaRPr lang="en-US"/>
        </a:p>
      </dgm:t>
    </dgm:pt>
    <dgm:pt modelId="{E8F99BB7-15BB-4666-8BAF-4527EA0A71C7}" type="sibTrans" cxnId="{E480572D-56D4-4D77-84C1-A505A7B71DDB}">
      <dgm:prSet/>
      <dgm:spPr/>
      <dgm:t>
        <a:bodyPr/>
        <a:lstStyle/>
        <a:p>
          <a:endParaRPr lang="en-US"/>
        </a:p>
      </dgm:t>
    </dgm:pt>
    <dgm:pt modelId="{74811CD5-4BC4-44D8-B2CD-82498A73BCBE}">
      <dgm:prSet/>
      <dgm:spPr/>
      <dgm:t>
        <a:bodyPr/>
        <a:lstStyle/>
        <a:p>
          <a:pPr rtl="0"/>
          <a:r>
            <a:rPr lang="en-US" dirty="0"/>
            <a:t>Community conditions and resources, by neighborhood (CT)</a:t>
          </a:r>
        </a:p>
      </dgm:t>
    </dgm:pt>
    <dgm:pt modelId="{FC54957B-B2E0-488E-A6D1-71BF4862A9EF}" type="parTrans" cxnId="{A20B907C-91D3-416F-B2EE-00F29639016B}">
      <dgm:prSet/>
      <dgm:spPr/>
      <dgm:t>
        <a:bodyPr/>
        <a:lstStyle/>
        <a:p>
          <a:endParaRPr lang="en-US"/>
        </a:p>
      </dgm:t>
    </dgm:pt>
    <dgm:pt modelId="{47F66403-D085-482C-98BE-8529ADC04475}" type="sibTrans" cxnId="{A20B907C-91D3-416F-B2EE-00F29639016B}">
      <dgm:prSet/>
      <dgm:spPr/>
      <dgm:t>
        <a:bodyPr/>
        <a:lstStyle/>
        <a:p>
          <a:endParaRPr lang="en-US"/>
        </a:p>
      </dgm:t>
    </dgm:pt>
    <dgm:pt modelId="{096A39C0-D571-4BA2-8A65-53C47382D872}" type="pres">
      <dgm:prSet presAssocID="{8A7D1F05-4CA7-48BF-9C19-D8E852AD542F}" presName="linearFlow" presStyleCnt="0">
        <dgm:presLayoutVars>
          <dgm:dir/>
          <dgm:resizeHandles val="exact"/>
        </dgm:presLayoutVars>
      </dgm:prSet>
      <dgm:spPr/>
      <dgm:t>
        <a:bodyPr/>
        <a:lstStyle/>
        <a:p>
          <a:endParaRPr lang="en-US"/>
        </a:p>
      </dgm:t>
    </dgm:pt>
    <dgm:pt modelId="{EF0010A2-2323-4F6D-B35B-81C77B16EB9F}" type="pres">
      <dgm:prSet presAssocID="{FE0BFB28-4A1D-4FC5-B917-00BA93AB1A14}" presName="comp" presStyleCnt="0"/>
      <dgm:spPr/>
    </dgm:pt>
    <dgm:pt modelId="{6213D6AF-66BB-431E-87A3-8EF216AE5A6F}" type="pres">
      <dgm:prSet presAssocID="{FE0BFB28-4A1D-4FC5-B917-00BA93AB1A14}" presName="rect2" presStyleLbl="node1" presStyleIdx="0" presStyleCnt="2">
        <dgm:presLayoutVars>
          <dgm:bulletEnabled val="1"/>
        </dgm:presLayoutVars>
      </dgm:prSet>
      <dgm:spPr/>
      <dgm:t>
        <a:bodyPr/>
        <a:lstStyle/>
        <a:p>
          <a:endParaRPr lang="en-US"/>
        </a:p>
      </dgm:t>
    </dgm:pt>
    <dgm:pt modelId="{89406C6F-75C5-496C-95BA-05F35E78B880}" type="pres">
      <dgm:prSet presAssocID="{FE0BFB28-4A1D-4FC5-B917-00BA93AB1A14}" presName="rect1" presStyleLbl="lnNode1" presStyleIdx="0" presStyleCnt="2"/>
      <dgm:spPr>
        <a:blipFill rotWithShape="1">
          <a:blip xmlns:r="http://schemas.openxmlformats.org/officeDocument/2006/relationships" r:embed="rId1"/>
          <a:stretch>
            <a:fillRect/>
          </a:stretch>
        </a:blipFill>
      </dgm:spPr>
    </dgm:pt>
    <dgm:pt modelId="{87E91505-9654-4617-97C0-40FBDCE76741}" type="pres">
      <dgm:prSet presAssocID="{EF6D9938-CD07-4D19-8396-326D1F4BD776}" presName="sibTrans" presStyleCnt="0"/>
      <dgm:spPr/>
    </dgm:pt>
    <dgm:pt modelId="{8220C4FD-3A83-4352-8A3C-7620A9ECD980}" type="pres">
      <dgm:prSet presAssocID="{0759F36C-2E42-4A32-99B2-46964C4380BF}" presName="comp" presStyleCnt="0"/>
      <dgm:spPr/>
    </dgm:pt>
    <dgm:pt modelId="{AC36664A-910F-456B-8992-B72222700D70}" type="pres">
      <dgm:prSet presAssocID="{0759F36C-2E42-4A32-99B2-46964C4380BF}" presName="rect2" presStyleLbl="node1" presStyleIdx="1" presStyleCnt="2">
        <dgm:presLayoutVars>
          <dgm:bulletEnabled val="1"/>
        </dgm:presLayoutVars>
      </dgm:prSet>
      <dgm:spPr/>
      <dgm:t>
        <a:bodyPr/>
        <a:lstStyle/>
        <a:p>
          <a:endParaRPr lang="en-US"/>
        </a:p>
      </dgm:t>
    </dgm:pt>
    <dgm:pt modelId="{A449E725-2337-4947-88BC-AB6E07FE752C}" type="pres">
      <dgm:prSet presAssocID="{0759F36C-2E42-4A32-99B2-46964C4380BF}" presName="rect1" presStyleLbl="lnNode1" presStyleIdx="1" presStyleCnt="2"/>
      <dgm:spPr>
        <a:blipFill rotWithShape="1">
          <a:blip xmlns:r="http://schemas.openxmlformats.org/officeDocument/2006/relationships" r:embed="rId2"/>
          <a:stretch>
            <a:fillRect/>
          </a:stretch>
        </a:blipFill>
      </dgm:spPr>
    </dgm:pt>
  </dgm:ptLst>
  <dgm:cxnLst>
    <dgm:cxn modelId="{A20B907C-91D3-416F-B2EE-00F29639016B}" srcId="{0759F36C-2E42-4A32-99B2-46964C4380BF}" destId="{74811CD5-4BC4-44D8-B2CD-82498A73BCBE}" srcOrd="0" destOrd="0" parTransId="{FC54957B-B2E0-488E-A6D1-71BF4862A9EF}" sibTransId="{47F66403-D085-482C-98BE-8529ADC04475}"/>
    <dgm:cxn modelId="{C74B5565-85AB-45D8-80C8-20464E1D076A}" type="presOf" srcId="{0759F36C-2E42-4A32-99B2-46964C4380BF}" destId="{AC36664A-910F-456B-8992-B72222700D70}" srcOrd="0" destOrd="0" presId="urn:microsoft.com/office/officeart/2008/layout/AlternatingPictureBlocks"/>
    <dgm:cxn modelId="{41671881-935B-4507-B3F7-D992257B9605}" srcId="{FE0BFB28-4A1D-4FC5-B917-00BA93AB1A14}" destId="{0D5E06C6-6474-4B39-B8DB-8EEBAA6922A9}" srcOrd="0" destOrd="0" parTransId="{CE2834BE-C8D5-4C56-92EE-112C686E9DFC}" sibTransId="{97F0D789-EFFA-4E9F-8858-6322D937AD68}"/>
    <dgm:cxn modelId="{E480572D-56D4-4D77-84C1-A505A7B71DDB}" srcId="{8A7D1F05-4CA7-48BF-9C19-D8E852AD542F}" destId="{0759F36C-2E42-4A32-99B2-46964C4380BF}" srcOrd="1" destOrd="0" parTransId="{52C446CA-E06F-499C-846A-A85F1AB6E907}" sibTransId="{E8F99BB7-15BB-4666-8BAF-4527EA0A71C7}"/>
    <dgm:cxn modelId="{EF4D335D-82E2-4F81-A03A-4766BBEECCA9}" type="presOf" srcId="{74811CD5-4BC4-44D8-B2CD-82498A73BCBE}" destId="{AC36664A-910F-456B-8992-B72222700D70}" srcOrd="0" destOrd="1" presId="urn:microsoft.com/office/officeart/2008/layout/AlternatingPictureBlocks"/>
    <dgm:cxn modelId="{8020F34D-9ED8-49F8-A553-C8DE121C2142}" srcId="{8A7D1F05-4CA7-48BF-9C19-D8E852AD542F}" destId="{FE0BFB28-4A1D-4FC5-B917-00BA93AB1A14}" srcOrd="0" destOrd="0" parTransId="{166007D5-BC92-4C29-9FE1-43680F7327F4}" sibTransId="{EF6D9938-CD07-4D19-8396-326D1F4BD776}"/>
    <dgm:cxn modelId="{14242175-5945-4873-AE14-53E7B85A7066}" type="presOf" srcId="{8A7D1F05-4CA7-48BF-9C19-D8E852AD542F}" destId="{096A39C0-D571-4BA2-8A65-53C47382D872}" srcOrd="0" destOrd="0" presId="urn:microsoft.com/office/officeart/2008/layout/AlternatingPictureBlocks"/>
    <dgm:cxn modelId="{73FFB3D0-D75D-4D3C-8974-E6A684B63580}" type="presOf" srcId="{0D5E06C6-6474-4B39-B8DB-8EEBAA6922A9}" destId="{6213D6AF-66BB-431E-87A3-8EF216AE5A6F}" srcOrd="0" destOrd="1" presId="urn:microsoft.com/office/officeart/2008/layout/AlternatingPictureBlocks"/>
    <dgm:cxn modelId="{6D64AD2A-9ED5-4F9D-AB7A-A0DE16069D22}" type="presOf" srcId="{FE0BFB28-4A1D-4FC5-B917-00BA93AB1A14}" destId="{6213D6AF-66BB-431E-87A3-8EF216AE5A6F}" srcOrd="0" destOrd="0" presId="urn:microsoft.com/office/officeart/2008/layout/AlternatingPictureBlocks"/>
    <dgm:cxn modelId="{B152CA47-F295-42D9-88F5-9D97D3FF5C45}" type="presParOf" srcId="{096A39C0-D571-4BA2-8A65-53C47382D872}" destId="{EF0010A2-2323-4F6D-B35B-81C77B16EB9F}" srcOrd="0" destOrd="0" presId="urn:microsoft.com/office/officeart/2008/layout/AlternatingPictureBlocks"/>
    <dgm:cxn modelId="{52D6B57D-808A-4895-87BC-E05F9B6A0D80}" type="presParOf" srcId="{EF0010A2-2323-4F6D-B35B-81C77B16EB9F}" destId="{6213D6AF-66BB-431E-87A3-8EF216AE5A6F}" srcOrd="0" destOrd="0" presId="urn:microsoft.com/office/officeart/2008/layout/AlternatingPictureBlocks"/>
    <dgm:cxn modelId="{BFEAD3B6-2EBB-4A3A-A68A-C0FACE3F01E7}" type="presParOf" srcId="{EF0010A2-2323-4F6D-B35B-81C77B16EB9F}" destId="{89406C6F-75C5-496C-95BA-05F35E78B880}" srcOrd="1" destOrd="0" presId="urn:microsoft.com/office/officeart/2008/layout/AlternatingPictureBlocks"/>
    <dgm:cxn modelId="{7553B22B-271D-4662-ACCC-8314FA3A8554}" type="presParOf" srcId="{096A39C0-D571-4BA2-8A65-53C47382D872}" destId="{87E91505-9654-4617-97C0-40FBDCE76741}" srcOrd="1" destOrd="0" presId="urn:microsoft.com/office/officeart/2008/layout/AlternatingPictureBlocks"/>
    <dgm:cxn modelId="{51C96E79-09A7-4763-9FFC-0FCC2CC8D662}" type="presParOf" srcId="{096A39C0-D571-4BA2-8A65-53C47382D872}" destId="{8220C4FD-3A83-4352-8A3C-7620A9ECD980}" srcOrd="2" destOrd="0" presId="urn:microsoft.com/office/officeart/2008/layout/AlternatingPictureBlocks"/>
    <dgm:cxn modelId="{4D40A99A-5917-467C-B310-68F472476FF2}" type="presParOf" srcId="{8220C4FD-3A83-4352-8A3C-7620A9ECD980}" destId="{AC36664A-910F-456B-8992-B72222700D70}" srcOrd="0" destOrd="0" presId="urn:microsoft.com/office/officeart/2008/layout/AlternatingPictureBlocks"/>
    <dgm:cxn modelId="{FCFC8C62-F8A5-4898-B0C8-668DB0D457C3}" type="presParOf" srcId="{8220C4FD-3A83-4352-8A3C-7620A9ECD980}" destId="{A449E725-2337-4947-88BC-AB6E07FE752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B84746-6CE5-434D-8528-F1BE2A493D3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A29DF9B-F623-46B3-A39D-3A1B1FBDA923}">
      <dgm:prSet custT="1"/>
      <dgm:spPr/>
      <dgm:t>
        <a:bodyPr/>
        <a:lstStyle/>
        <a:p>
          <a:pPr rtl="0"/>
          <a:r>
            <a:rPr lang="en-US" sz="1600" dirty="0"/>
            <a:t>Ten variables taken for US Census American Community Survey</a:t>
          </a:r>
        </a:p>
      </dgm:t>
    </dgm:pt>
    <dgm:pt modelId="{4E3B813F-82C6-4EA2-BFF7-EA4B88C61539}" type="parTrans" cxnId="{784A8E82-86F6-477E-BC75-9F848E5B7C66}">
      <dgm:prSet/>
      <dgm:spPr/>
      <dgm:t>
        <a:bodyPr/>
        <a:lstStyle/>
        <a:p>
          <a:endParaRPr lang="en-US"/>
        </a:p>
      </dgm:t>
    </dgm:pt>
    <dgm:pt modelId="{062F9A7A-7AFC-48B0-A833-43ADCDB82CCB}" type="sibTrans" cxnId="{784A8E82-86F6-477E-BC75-9F848E5B7C66}">
      <dgm:prSet/>
      <dgm:spPr/>
      <dgm:t>
        <a:bodyPr/>
        <a:lstStyle/>
        <a:p>
          <a:endParaRPr lang="en-US"/>
        </a:p>
      </dgm:t>
    </dgm:pt>
    <dgm:pt modelId="{619378C1-BAAE-46FD-92FD-E52D7DB4F01A}">
      <dgm:prSet custT="1"/>
      <dgm:spPr/>
      <dgm:t>
        <a:bodyPr/>
        <a:lstStyle/>
        <a:p>
          <a:pPr rtl="0"/>
          <a:r>
            <a:rPr lang="en-US" sz="1200" dirty="0"/>
            <a:t>5 year estimates; 2012-2016</a:t>
          </a:r>
        </a:p>
      </dgm:t>
    </dgm:pt>
    <dgm:pt modelId="{F7845EB8-3105-41C4-9D7E-1DBAAB654BE7}" type="parTrans" cxnId="{3EF13F4E-3D20-42C3-8B50-FCFD27E7115D}">
      <dgm:prSet/>
      <dgm:spPr/>
      <dgm:t>
        <a:bodyPr/>
        <a:lstStyle/>
        <a:p>
          <a:endParaRPr lang="en-US"/>
        </a:p>
      </dgm:t>
    </dgm:pt>
    <dgm:pt modelId="{8C1592EF-F38B-4273-9BBA-8465400D2650}" type="sibTrans" cxnId="{3EF13F4E-3D20-42C3-8B50-FCFD27E7115D}">
      <dgm:prSet/>
      <dgm:spPr/>
      <dgm:t>
        <a:bodyPr/>
        <a:lstStyle/>
        <a:p>
          <a:endParaRPr lang="en-US"/>
        </a:p>
      </dgm:t>
    </dgm:pt>
    <dgm:pt modelId="{24D9E7D6-E6A5-42DD-ABBF-D2396B76F042}">
      <dgm:prSet custT="1"/>
      <dgm:spPr/>
      <dgm:t>
        <a:bodyPr/>
        <a:lstStyle/>
        <a:p>
          <a:pPr rtl="0"/>
          <a:r>
            <a:rPr lang="en-US" sz="1600" dirty="0"/>
            <a:t>Compiled for all 70,000+ Census Tracts in US</a:t>
          </a:r>
        </a:p>
      </dgm:t>
    </dgm:pt>
    <dgm:pt modelId="{56364CE8-F0A7-401F-AA95-B56FCC5063EE}" type="parTrans" cxnId="{E18A47F6-1637-4ED6-AA16-8B75A13C3DC7}">
      <dgm:prSet/>
      <dgm:spPr/>
      <dgm:t>
        <a:bodyPr/>
        <a:lstStyle/>
        <a:p>
          <a:endParaRPr lang="en-US"/>
        </a:p>
      </dgm:t>
    </dgm:pt>
    <dgm:pt modelId="{6FA4DBF1-D01F-43F6-9CB9-450F441A670D}" type="sibTrans" cxnId="{E18A47F6-1637-4ED6-AA16-8B75A13C3DC7}">
      <dgm:prSet/>
      <dgm:spPr/>
      <dgm:t>
        <a:bodyPr/>
        <a:lstStyle/>
        <a:p>
          <a:endParaRPr lang="en-US"/>
        </a:p>
      </dgm:t>
    </dgm:pt>
    <dgm:pt modelId="{324DB2F8-85D8-4BD8-8A89-E0F9AD2E1CCD}">
      <dgm:prSet custT="1"/>
      <dgm:spPr/>
      <dgm:t>
        <a:bodyPr/>
        <a:lstStyle/>
        <a:p>
          <a:pPr rtl="0"/>
          <a:r>
            <a:rPr lang="en-US" sz="1600" dirty="0"/>
            <a:t>Risk: +/- 1 standard deviation from national mean</a:t>
          </a:r>
        </a:p>
      </dgm:t>
    </dgm:pt>
    <dgm:pt modelId="{50122A98-9CB1-4EB4-B586-0E6C79A289C2}" type="parTrans" cxnId="{BDB5BD3F-5FBD-4126-ABCE-340CD0214F41}">
      <dgm:prSet/>
      <dgm:spPr/>
      <dgm:t>
        <a:bodyPr/>
        <a:lstStyle/>
        <a:p>
          <a:endParaRPr lang="en-US"/>
        </a:p>
      </dgm:t>
    </dgm:pt>
    <dgm:pt modelId="{FC011DFD-AE1D-4C0A-BE4C-8D1257AF5794}" type="sibTrans" cxnId="{BDB5BD3F-5FBD-4126-ABCE-340CD0214F41}">
      <dgm:prSet/>
      <dgm:spPr/>
      <dgm:t>
        <a:bodyPr/>
        <a:lstStyle/>
        <a:p>
          <a:endParaRPr lang="en-US"/>
        </a:p>
      </dgm:t>
    </dgm:pt>
    <dgm:pt modelId="{660851F4-5801-4B09-AAC5-FEE4B3911EC4}">
      <dgm:prSet custT="1"/>
      <dgm:spPr/>
      <dgm:t>
        <a:bodyPr/>
        <a:lstStyle/>
        <a:p>
          <a:pPr rtl="0"/>
          <a:r>
            <a:rPr lang="en-US" sz="1200" dirty="0"/>
            <a:t>Sign dependent upon if it’s a positive or negative indicator</a:t>
          </a:r>
        </a:p>
      </dgm:t>
    </dgm:pt>
    <dgm:pt modelId="{019DAFC0-8E8F-4662-A858-520B85D170F4}" type="parTrans" cxnId="{79070246-EAD2-49B0-BB09-374C6E8886E1}">
      <dgm:prSet/>
      <dgm:spPr/>
      <dgm:t>
        <a:bodyPr/>
        <a:lstStyle/>
        <a:p>
          <a:endParaRPr lang="en-US"/>
        </a:p>
      </dgm:t>
    </dgm:pt>
    <dgm:pt modelId="{897DD283-2617-417F-9A88-C9B603E8917F}" type="sibTrans" cxnId="{79070246-EAD2-49B0-BB09-374C6E8886E1}">
      <dgm:prSet/>
      <dgm:spPr/>
      <dgm:t>
        <a:bodyPr/>
        <a:lstStyle/>
        <a:p>
          <a:endParaRPr lang="en-US"/>
        </a:p>
      </dgm:t>
    </dgm:pt>
    <dgm:pt modelId="{1B8D7856-D587-42C8-9BC3-D25163F63E8B}">
      <dgm:prSet custT="1"/>
      <dgm:spPr/>
      <dgm:t>
        <a:bodyPr/>
        <a:lstStyle/>
        <a:p>
          <a:pPr rtl="0"/>
          <a:r>
            <a:rPr lang="en-US" sz="1600" dirty="0"/>
            <a:t>Each Census Tract Categorized by Number of Risk Indicators present</a:t>
          </a:r>
        </a:p>
      </dgm:t>
    </dgm:pt>
    <dgm:pt modelId="{F3407C11-7B42-4744-80D3-BDBD17E1ABED}" type="parTrans" cxnId="{18A34DEE-876D-4E12-8FFB-E80D111B0639}">
      <dgm:prSet/>
      <dgm:spPr/>
      <dgm:t>
        <a:bodyPr/>
        <a:lstStyle/>
        <a:p>
          <a:endParaRPr lang="en-US"/>
        </a:p>
      </dgm:t>
    </dgm:pt>
    <dgm:pt modelId="{CDFF66A1-D0B4-4B7D-8668-BEC0DC01BDBE}" type="sibTrans" cxnId="{18A34DEE-876D-4E12-8FFB-E80D111B0639}">
      <dgm:prSet/>
      <dgm:spPr/>
      <dgm:t>
        <a:bodyPr/>
        <a:lstStyle/>
        <a:p>
          <a:endParaRPr lang="en-US"/>
        </a:p>
      </dgm:t>
    </dgm:pt>
    <dgm:pt modelId="{D558B218-B7DC-4E1E-8E9B-DE60CFAF11AE}">
      <dgm:prSet custT="1"/>
      <dgm:spPr/>
      <dgm:t>
        <a:bodyPr/>
        <a:lstStyle/>
        <a:p>
          <a:pPr rtl="0"/>
          <a:r>
            <a:rPr lang="en-US" sz="1200" dirty="0"/>
            <a:t>Zero</a:t>
          </a:r>
        </a:p>
      </dgm:t>
    </dgm:pt>
    <dgm:pt modelId="{6996DF0F-D568-4125-99B5-0CE858DD05CD}" type="parTrans" cxnId="{80EDF0E5-BC6D-42D3-A8E4-84E84ABDC705}">
      <dgm:prSet/>
      <dgm:spPr/>
      <dgm:t>
        <a:bodyPr/>
        <a:lstStyle/>
        <a:p>
          <a:endParaRPr lang="en-US"/>
        </a:p>
      </dgm:t>
    </dgm:pt>
    <dgm:pt modelId="{CF1FDC52-3192-4A5F-85D0-C5D9EA87073B}" type="sibTrans" cxnId="{80EDF0E5-BC6D-42D3-A8E4-84E84ABDC705}">
      <dgm:prSet/>
      <dgm:spPr/>
      <dgm:t>
        <a:bodyPr/>
        <a:lstStyle/>
        <a:p>
          <a:endParaRPr lang="en-US"/>
        </a:p>
      </dgm:t>
    </dgm:pt>
    <dgm:pt modelId="{DC63C586-194E-4FF1-BB75-7023CBA12A7A}">
      <dgm:prSet custT="1"/>
      <dgm:spPr/>
      <dgm:t>
        <a:bodyPr/>
        <a:lstStyle/>
        <a:p>
          <a:pPr rtl="0"/>
          <a:r>
            <a:rPr lang="en-US" sz="1200" dirty="0"/>
            <a:t>Low – 1-2 Risk Indicators</a:t>
          </a:r>
        </a:p>
      </dgm:t>
    </dgm:pt>
    <dgm:pt modelId="{020D4120-0C25-4DD3-A608-08EB51C0E16B}" type="parTrans" cxnId="{14EE2986-0FB8-46E6-96AE-68AABA99C3F2}">
      <dgm:prSet/>
      <dgm:spPr/>
      <dgm:t>
        <a:bodyPr/>
        <a:lstStyle/>
        <a:p>
          <a:endParaRPr lang="en-US"/>
        </a:p>
      </dgm:t>
    </dgm:pt>
    <dgm:pt modelId="{4C3CA8F0-A3C7-42BD-BFA9-E7C706238AB1}" type="sibTrans" cxnId="{14EE2986-0FB8-46E6-96AE-68AABA99C3F2}">
      <dgm:prSet/>
      <dgm:spPr/>
      <dgm:t>
        <a:bodyPr/>
        <a:lstStyle/>
        <a:p>
          <a:endParaRPr lang="en-US"/>
        </a:p>
      </dgm:t>
    </dgm:pt>
    <dgm:pt modelId="{CD58A3AE-926F-4F98-A4C1-5C6C1925A643}">
      <dgm:prSet custT="1"/>
      <dgm:spPr/>
      <dgm:t>
        <a:bodyPr/>
        <a:lstStyle/>
        <a:p>
          <a:pPr rtl="0"/>
          <a:r>
            <a:rPr lang="en-US" sz="1200" dirty="0"/>
            <a:t>Medium – 3-5 Risk Indicators</a:t>
          </a:r>
        </a:p>
      </dgm:t>
    </dgm:pt>
    <dgm:pt modelId="{7FD8C470-911E-428F-8798-EE2F024B540B}" type="parTrans" cxnId="{9C08D7DC-607B-43BC-89F7-7C3F424F151A}">
      <dgm:prSet/>
      <dgm:spPr/>
      <dgm:t>
        <a:bodyPr/>
        <a:lstStyle/>
        <a:p>
          <a:endParaRPr lang="en-US"/>
        </a:p>
      </dgm:t>
    </dgm:pt>
    <dgm:pt modelId="{392C2434-F651-4A57-902C-D358512957DF}" type="sibTrans" cxnId="{9C08D7DC-607B-43BC-89F7-7C3F424F151A}">
      <dgm:prSet/>
      <dgm:spPr/>
      <dgm:t>
        <a:bodyPr/>
        <a:lstStyle/>
        <a:p>
          <a:endParaRPr lang="en-US"/>
        </a:p>
      </dgm:t>
    </dgm:pt>
    <dgm:pt modelId="{1A7472FC-ACB4-4960-AA19-A40CD083855C}">
      <dgm:prSet custT="1"/>
      <dgm:spPr/>
      <dgm:t>
        <a:bodyPr/>
        <a:lstStyle/>
        <a:p>
          <a:pPr rtl="0"/>
          <a:r>
            <a:rPr lang="en-US" sz="1200" dirty="0"/>
            <a:t>High – 6-10 Risk Indicators</a:t>
          </a:r>
        </a:p>
      </dgm:t>
    </dgm:pt>
    <dgm:pt modelId="{80F9E53D-DC90-4C5E-810D-83DF83721C29}" type="parTrans" cxnId="{6B634876-9B4A-4F90-A32B-07D87B9596F6}">
      <dgm:prSet/>
      <dgm:spPr/>
      <dgm:t>
        <a:bodyPr/>
        <a:lstStyle/>
        <a:p>
          <a:endParaRPr lang="en-US"/>
        </a:p>
      </dgm:t>
    </dgm:pt>
    <dgm:pt modelId="{7FEB4ED8-B76B-4923-B703-B29641D787A9}" type="sibTrans" cxnId="{6B634876-9B4A-4F90-A32B-07D87B9596F6}">
      <dgm:prSet/>
      <dgm:spPr/>
      <dgm:t>
        <a:bodyPr/>
        <a:lstStyle/>
        <a:p>
          <a:endParaRPr lang="en-US"/>
        </a:p>
      </dgm:t>
    </dgm:pt>
    <dgm:pt modelId="{FE537D00-B360-43CE-8C10-A905D638D40B}" type="pres">
      <dgm:prSet presAssocID="{B5B84746-6CE5-434D-8528-F1BE2A493D3A}" presName="CompostProcess" presStyleCnt="0">
        <dgm:presLayoutVars>
          <dgm:dir/>
          <dgm:resizeHandles val="exact"/>
        </dgm:presLayoutVars>
      </dgm:prSet>
      <dgm:spPr/>
      <dgm:t>
        <a:bodyPr/>
        <a:lstStyle/>
        <a:p>
          <a:endParaRPr lang="en-US"/>
        </a:p>
      </dgm:t>
    </dgm:pt>
    <dgm:pt modelId="{66D519F8-2539-41F9-8035-A3AA41922632}" type="pres">
      <dgm:prSet presAssocID="{B5B84746-6CE5-434D-8528-F1BE2A493D3A}" presName="arrow" presStyleLbl="bgShp" presStyleIdx="0" presStyleCnt="1" custLinFactNeighborX="0" custLinFactNeighborY="6930"/>
      <dgm:spPr/>
    </dgm:pt>
    <dgm:pt modelId="{E187CC54-24B7-4D05-A7D7-E840060D6E7E}" type="pres">
      <dgm:prSet presAssocID="{B5B84746-6CE5-434D-8528-F1BE2A493D3A}" presName="linearProcess" presStyleCnt="0"/>
      <dgm:spPr/>
    </dgm:pt>
    <dgm:pt modelId="{7D8F5E5F-D906-4DCB-B9F9-85D6B28084D9}" type="pres">
      <dgm:prSet presAssocID="{4A29DF9B-F623-46B3-A39D-3A1B1FBDA923}" presName="textNode" presStyleLbl="node1" presStyleIdx="0" presStyleCnt="4" custScaleX="118484" custScaleY="119328">
        <dgm:presLayoutVars>
          <dgm:bulletEnabled val="1"/>
        </dgm:presLayoutVars>
      </dgm:prSet>
      <dgm:spPr/>
      <dgm:t>
        <a:bodyPr/>
        <a:lstStyle/>
        <a:p>
          <a:endParaRPr lang="en-US"/>
        </a:p>
      </dgm:t>
    </dgm:pt>
    <dgm:pt modelId="{B466B84C-F08E-4721-805F-23C78D3F3E25}" type="pres">
      <dgm:prSet presAssocID="{062F9A7A-7AFC-48B0-A833-43ADCDB82CCB}" presName="sibTrans" presStyleCnt="0"/>
      <dgm:spPr/>
    </dgm:pt>
    <dgm:pt modelId="{E62DFF12-CC75-4626-AEA8-18AF3E6FFE5B}" type="pres">
      <dgm:prSet presAssocID="{24D9E7D6-E6A5-42DD-ABBF-D2396B76F042}" presName="textNode" presStyleLbl="node1" presStyleIdx="1" presStyleCnt="4" custScaleX="108168" custScaleY="119328">
        <dgm:presLayoutVars>
          <dgm:bulletEnabled val="1"/>
        </dgm:presLayoutVars>
      </dgm:prSet>
      <dgm:spPr/>
      <dgm:t>
        <a:bodyPr/>
        <a:lstStyle/>
        <a:p>
          <a:endParaRPr lang="en-US"/>
        </a:p>
      </dgm:t>
    </dgm:pt>
    <dgm:pt modelId="{963C2C7D-D575-463E-987E-2E23C03526B2}" type="pres">
      <dgm:prSet presAssocID="{6FA4DBF1-D01F-43F6-9CB9-450F441A670D}" presName="sibTrans" presStyleCnt="0"/>
      <dgm:spPr/>
    </dgm:pt>
    <dgm:pt modelId="{06DD82A9-B116-4D50-8282-78DD65F02A76}" type="pres">
      <dgm:prSet presAssocID="{324DB2F8-85D8-4BD8-8A89-E0F9AD2E1CCD}" presName="textNode" presStyleLbl="node1" presStyleIdx="2" presStyleCnt="4" custScaleX="108168" custScaleY="119328">
        <dgm:presLayoutVars>
          <dgm:bulletEnabled val="1"/>
        </dgm:presLayoutVars>
      </dgm:prSet>
      <dgm:spPr/>
      <dgm:t>
        <a:bodyPr/>
        <a:lstStyle/>
        <a:p>
          <a:endParaRPr lang="en-US"/>
        </a:p>
      </dgm:t>
    </dgm:pt>
    <dgm:pt modelId="{D252EBB8-8D2C-4228-87A0-A01EBA1C6AB4}" type="pres">
      <dgm:prSet presAssocID="{FC011DFD-AE1D-4C0A-BE4C-8D1257AF5794}" presName="sibTrans" presStyleCnt="0"/>
      <dgm:spPr/>
    </dgm:pt>
    <dgm:pt modelId="{E130145E-62C4-4563-871B-90F7734B0565}" type="pres">
      <dgm:prSet presAssocID="{1B8D7856-D587-42C8-9BC3-D25163F63E8B}" presName="textNode" presStyleLbl="node1" presStyleIdx="3" presStyleCnt="4" custScaleX="137898" custScaleY="119328">
        <dgm:presLayoutVars>
          <dgm:bulletEnabled val="1"/>
        </dgm:presLayoutVars>
      </dgm:prSet>
      <dgm:spPr/>
      <dgm:t>
        <a:bodyPr/>
        <a:lstStyle/>
        <a:p>
          <a:endParaRPr lang="en-US"/>
        </a:p>
      </dgm:t>
    </dgm:pt>
  </dgm:ptLst>
  <dgm:cxnLst>
    <dgm:cxn modelId="{BDB5BD3F-5FBD-4126-ABCE-340CD0214F41}" srcId="{B5B84746-6CE5-434D-8528-F1BE2A493D3A}" destId="{324DB2F8-85D8-4BD8-8A89-E0F9AD2E1CCD}" srcOrd="2" destOrd="0" parTransId="{50122A98-9CB1-4EB4-B586-0E6C79A289C2}" sibTransId="{FC011DFD-AE1D-4C0A-BE4C-8D1257AF5794}"/>
    <dgm:cxn modelId="{9C08D7DC-607B-43BC-89F7-7C3F424F151A}" srcId="{1B8D7856-D587-42C8-9BC3-D25163F63E8B}" destId="{CD58A3AE-926F-4F98-A4C1-5C6C1925A643}" srcOrd="2" destOrd="0" parTransId="{7FD8C470-911E-428F-8798-EE2F024B540B}" sibTransId="{392C2434-F651-4A57-902C-D358512957DF}"/>
    <dgm:cxn modelId="{80EDF0E5-BC6D-42D3-A8E4-84E84ABDC705}" srcId="{1B8D7856-D587-42C8-9BC3-D25163F63E8B}" destId="{D558B218-B7DC-4E1E-8E9B-DE60CFAF11AE}" srcOrd="0" destOrd="0" parTransId="{6996DF0F-D568-4125-99B5-0CE858DD05CD}" sibTransId="{CF1FDC52-3192-4A5F-85D0-C5D9EA87073B}"/>
    <dgm:cxn modelId="{90C83540-7665-4BC0-AC0A-14B0B3F86DD1}" type="presOf" srcId="{324DB2F8-85D8-4BD8-8A89-E0F9AD2E1CCD}" destId="{06DD82A9-B116-4D50-8282-78DD65F02A76}" srcOrd="0" destOrd="0" presId="urn:microsoft.com/office/officeart/2005/8/layout/hProcess9"/>
    <dgm:cxn modelId="{14EE2986-0FB8-46E6-96AE-68AABA99C3F2}" srcId="{1B8D7856-D587-42C8-9BC3-D25163F63E8B}" destId="{DC63C586-194E-4FF1-BB75-7023CBA12A7A}" srcOrd="1" destOrd="0" parTransId="{020D4120-0C25-4DD3-A608-08EB51C0E16B}" sibTransId="{4C3CA8F0-A3C7-42BD-BFA9-E7C706238AB1}"/>
    <dgm:cxn modelId="{1434A87D-F30E-4BCC-A91B-49E46E76EADE}" type="presOf" srcId="{4A29DF9B-F623-46B3-A39D-3A1B1FBDA923}" destId="{7D8F5E5F-D906-4DCB-B9F9-85D6B28084D9}" srcOrd="0" destOrd="0" presId="urn:microsoft.com/office/officeart/2005/8/layout/hProcess9"/>
    <dgm:cxn modelId="{3EF13F4E-3D20-42C3-8B50-FCFD27E7115D}" srcId="{4A29DF9B-F623-46B3-A39D-3A1B1FBDA923}" destId="{619378C1-BAAE-46FD-92FD-E52D7DB4F01A}" srcOrd="0" destOrd="0" parTransId="{F7845EB8-3105-41C4-9D7E-1DBAAB654BE7}" sibTransId="{8C1592EF-F38B-4273-9BBA-8465400D2650}"/>
    <dgm:cxn modelId="{79070246-EAD2-49B0-BB09-374C6E8886E1}" srcId="{324DB2F8-85D8-4BD8-8A89-E0F9AD2E1CCD}" destId="{660851F4-5801-4B09-AAC5-FEE4B3911EC4}" srcOrd="0" destOrd="0" parTransId="{019DAFC0-8E8F-4662-A858-520B85D170F4}" sibTransId="{897DD283-2617-417F-9A88-C9B603E8917F}"/>
    <dgm:cxn modelId="{0AB30A6D-A72E-4D50-9143-D2A326F98A34}" type="presOf" srcId="{CD58A3AE-926F-4F98-A4C1-5C6C1925A643}" destId="{E130145E-62C4-4563-871B-90F7734B0565}" srcOrd="0" destOrd="3" presId="urn:microsoft.com/office/officeart/2005/8/layout/hProcess9"/>
    <dgm:cxn modelId="{0BB32338-5EED-498D-A69C-B8A8E324DFFD}" type="presOf" srcId="{619378C1-BAAE-46FD-92FD-E52D7DB4F01A}" destId="{7D8F5E5F-D906-4DCB-B9F9-85D6B28084D9}" srcOrd="0" destOrd="1" presId="urn:microsoft.com/office/officeart/2005/8/layout/hProcess9"/>
    <dgm:cxn modelId="{491A3705-C9DF-47FC-B066-ECCDB406A1B9}" type="presOf" srcId="{DC63C586-194E-4FF1-BB75-7023CBA12A7A}" destId="{E130145E-62C4-4563-871B-90F7734B0565}" srcOrd="0" destOrd="2" presId="urn:microsoft.com/office/officeart/2005/8/layout/hProcess9"/>
    <dgm:cxn modelId="{278A9D89-229D-4904-BD4F-87D5E51BA3F2}" type="presOf" srcId="{D558B218-B7DC-4E1E-8E9B-DE60CFAF11AE}" destId="{E130145E-62C4-4563-871B-90F7734B0565}" srcOrd="0" destOrd="1" presId="urn:microsoft.com/office/officeart/2005/8/layout/hProcess9"/>
    <dgm:cxn modelId="{18A34DEE-876D-4E12-8FFB-E80D111B0639}" srcId="{B5B84746-6CE5-434D-8528-F1BE2A493D3A}" destId="{1B8D7856-D587-42C8-9BC3-D25163F63E8B}" srcOrd="3" destOrd="0" parTransId="{F3407C11-7B42-4744-80D3-BDBD17E1ABED}" sibTransId="{CDFF66A1-D0B4-4B7D-8668-BEC0DC01BDBE}"/>
    <dgm:cxn modelId="{D00E4664-67F7-4C26-9B6F-DA2915A237AF}" type="presOf" srcId="{24D9E7D6-E6A5-42DD-ABBF-D2396B76F042}" destId="{E62DFF12-CC75-4626-AEA8-18AF3E6FFE5B}" srcOrd="0" destOrd="0" presId="urn:microsoft.com/office/officeart/2005/8/layout/hProcess9"/>
    <dgm:cxn modelId="{23F1DD03-4A19-43F9-A6BF-CFAEED5AD8A5}" type="presOf" srcId="{660851F4-5801-4B09-AAC5-FEE4B3911EC4}" destId="{06DD82A9-B116-4D50-8282-78DD65F02A76}" srcOrd="0" destOrd="1" presId="urn:microsoft.com/office/officeart/2005/8/layout/hProcess9"/>
    <dgm:cxn modelId="{6B634876-9B4A-4F90-A32B-07D87B9596F6}" srcId="{1B8D7856-D587-42C8-9BC3-D25163F63E8B}" destId="{1A7472FC-ACB4-4960-AA19-A40CD083855C}" srcOrd="3" destOrd="0" parTransId="{80F9E53D-DC90-4C5E-810D-83DF83721C29}" sibTransId="{7FEB4ED8-B76B-4923-B703-B29641D787A9}"/>
    <dgm:cxn modelId="{E18A47F6-1637-4ED6-AA16-8B75A13C3DC7}" srcId="{B5B84746-6CE5-434D-8528-F1BE2A493D3A}" destId="{24D9E7D6-E6A5-42DD-ABBF-D2396B76F042}" srcOrd="1" destOrd="0" parTransId="{56364CE8-F0A7-401F-AA95-B56FCC5063EE}" sibTransId="{6FA4DBF1-D01F-43F6-9CB9-450F441A670D}"/>
    <dgm:cxn modelId="{DE81FC9C-FA90-4233-BE1E-73D234D48BED}" type="presOf" srcId="{1B8D7856-D587-42C8-9BC3-D25163F63E8B}" destId="{E130145E-62C4-4563-871B-90F7734B0565}" srcOrd="0" destOrd="0" presId="urn:microsoft.com/office/officeart/2005/8/layout/hProcess9"/>
    <dgm:cxn modelId="{F3B42AA9-2AC5-4391-A886-75CA97132C60}" type="presOf" srcId="{B5B84746-6CE5-434D-8528-F1BE2A493D3A}" destId="{FE537D00-B360-43CE-8C10-A905D638D40B}" srcOrd="0" destOrd="0" presId="urn:microsoft.com/office/officeart/2005/8/layout/hProcess9"/>
    <dgm:cxn modelId="{CCEFE3D6-A3D5-49BC-83F1-91CA0C424817}" type="presOf" srcId="{1A7472FC-ACB4-4960-AA19-A40CD083855C}" destId="{E130145E-62C4-4563-871B-90F7734B0565}" srcOrd="0" destOrd="4" presId="urn:microsoft.com/office/officeart/2005/8/layout/hProcess9"/>
    <dgm:cxn modelId="{784A8E82-86F6-477E-BC75-9F848E5B7C66}" srcId="{B5B84746-6CE5-434D-8528-F1BE2A493D3A}" destId="{4A29DF9B-F623-46B3-A39D-3A1B1FBDA923}" srcOrd="0" destOrd="0" parTransId="{4E3B813F-82C6-4EA2-BFF7-EA4B88C61539}" sibTransId="{062F9A7A-7AFC-48B0-A833-43ADCDB82CCB}"/>
    <dgm:cxn modelId="{C8E660FC-D329-4A31-B17C-C2E39369C900}" type="presParOf" srcId="{FE537D00-B360-43CE-8C10-A905D638D40B}" destId="{66D519F8-2539-41F9-8035-A3AA41922632}" srcOrd="0" destOrd="0" presId="urn:microsoft.com/office/officeart/2005/8/layout/hProcess9"/>
    <dgm:cxn modelId="{DBCC62A9-1669-438A-BE9C-5140B5CDF7E7}" type="presParOf" srcId="{FE537D00-B360-43CE-8C10-A905D638D40B}" destId="{E187CC54-24B7-4D05-A7D7-E840060D6E7E}" srcOrd="1" destOrd="0" presId="urn:microsoft.com/office/officeart/2005/8/layout/hProcess9"/>
    <dgm:cxn modelId="{2F8536B9-9876-44B1-92DE-E4706DCDCA25}" type="presParOf" srcId="{E187CC54-24B7-4D05-A7D7-E840060D6E7E}" destId="{7D8F5E5F-D906-4DCB-B9F9-85D6B28084D9}" srcOrd="0" destOrd="0" presId="urn:microsoft.com/office/officeart/2005/8/layout/hProcess9"/>
    <dgm:cxn modelId="{C700054F-9946-4D98-8758-7C3CB24DBEFC}" type="presParOf" srcId="{E187CC54-24B7-4D05-A7D7-E840060D6E7E}" destId="{B466B84C-F08E-4721-805F-23C78D3F3E25}" srcOrd="1" destOrd="0" presId="urn:microsoft.com/office/officeart/2005/8/layout/hProcess9"/>
    <dgm:cxn modelId="{C63FBE84-4F01-483A-A8DF-6B8AE9BC3A45}" type="presParOf" srcId="{E187CC54-24B7-4D05-A7D7-E840060D6E7E}" destId="{E62DFF12-CC75-4626-AEA8-18AF3E6FFE5B}" srcOrd="2" destOrd="0" presId="urn:microsoft.com/office/officeart/2005/8/layout/hProcess9"/>
    <dgm:cxn modelId="{F1059CB2-0FAA-44D5-B1E9-A3E80B2F6903}" type="presParOf" srcId="{E187CC54-24B7-4D05-A7D7-E840060D6E7E}" destId="{963C2C7D-D575-463E-987E-2E23C03526B2}" srcOrd="3" destOrd="0" presId="urn:microsoft.com/office/officeart/2005/8/layout/hProcess9"/>
    <dgm:cxn modelId="{BE465E11-DD62-4009-8A77-04E925A346A6}" type="presParOf" srcId="{E187CC54-24B7-4D05-A7D7-E840060D6E7E}" destId="{06DD82A9-B116-4D50-8282-78DD65F02A76}" srcOrd="4" destOrd="0" presId="urn:microsoft.com/office/officeart/2005/8/layout/hProcess9"/>
    <dgm:cxn modelId="{CD314EEE-A0FA-4169-A813-5B50717E263A}" type="presParOf" srcId="{E187CC54-24B7-4D05-A7D7-E840060D6E7E}" destId="{D252EBB8-8D2C-4228-87A0-A01EBA1C6AB4}" srcOrd="5" destOrd="0" presId="urn:microsoft.com/office/officeart/2005/8/layout/hProcess9"/>
    <dgm:cxn modelId="{AC0833F4-CDCD-464F-8665-C1145E745700}" type="presParOf" srcId="{E187CC54-24B7-4D05-A7D7-E840060D6E7E}" destId="{E130145E-62C4-4563-871B-90F7734B056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6E8CA6-7E43-46B3-A1F7-2139A10E88DA}" type="doc">
      <dgm:prSet loTypeId="urn:microsoft.com/office/officeart/2005/8/layout/hierarchy1" loCatId="hierarchy" qsTypeId="urn:microsoft.com/office/officeart/2005/8/quickstyle/simple1" qsCatId="simple" csTypeId="urn:microsoft.com/office/officeart/2005/8/colors/accent1_1" csCatId="accent1" phldr="1"/>
      <dgm:spPr/>
      <dgm:t>
        <a:bodyPr/>
        <a:lstStyle/>
        <a:p>
          <a:endParaRPr lang="en-US"/>
        </a:p>
      </dgm:t>
    </dgm:pt>
    <dgm:pt modelId="{FC687282-D8F5-48AC-B6A1-968FAE5AE7C0}">
      <dgm:prSet custT="1"/>
      <dgm:spPr/>
      <dgm:t>
        <a:bodyPr/>
        <a:lstStyle/>
        <a:p>
          <a:pPr rtl="0"/>
          <a:r>
            <a:rPr lang="en-US" sz="1400" b="1" dirty="0"/>
            <a:t>Negative Indicators (6)</a:t>
          </a:r>
        </a:p>
      </dgm:t>
    </dgm:pt>
    <dgm:pt modelId="{7F037A26-A77E-4E83-8D03-ACB0C60E0A38}" type="parTrans" cxnId="{CB0E4943-07A0-4E50-815D-149FD47DA294}">
      <dgm:prSet/>
      <dgm:spPr/>
      <dgm:t>
        <a:bodyPr/>
        <a:lstStyle/>
        <a:p>
          <a:endParaRPr lang="en-US" sz="2400"/>
        </a:p>
      </dgm:t>
    </dgm:pt>
    <dgm:pt modelId="{1AEF3CAB-4743-4CDA-90F8-7D242790F535}" type="sibTrans" cxnId="{CB0E4943-07A0-4E50-815D-149FD47DA294}">
      <dgm:prSet/>
      <dgm:spPr/>
      <dgm:t>
        <a:bodyPr/>
        <a:lstStyle/>
        <a:p>
          <a:endParaRPr lang="en-US" sz="2400"/>
        </a:p>
      </dgm:t>
    </dgm:pt>
    <dgm:pt modelId="{E554CE82-9463-4181-9922-F1DFEF27C9B9}">
      <dgm:prSet custT="1"/>
      <dgm:spPr/>
      <dgm:t>
        <a:bodyPr/>
        <a:lstStyle/>
        <a:p>
          <a:pPr rtl="0"/>
          <a:r>
            <a:rPr lang="en-US" sz="1050" dirty="0"/>
            <a:t>% Single Parent Family Households</a:t>
          </a:r>
        </a:p>
      </dgm:t>
    </dgm:pt>
    <dgm:pt modelId="{DF93D439-9BA7-4D66-97BA-83E3D9724D45}" type="parTrans" cxnId="{ABB2ED1B-35EC-4A67-9012-75CC58D516F6}">
      <dgm:prSet/>
      <dgm:spPr/>
      <dgm:t>
        <a:bodyPr/>
        <a:lstStyle/>
        <a:p>
          <a:endParaRPr lang="en-US" sz="2400"/>
        </a:p>
      </dgm:t>
    </dgm:pt>
    <dgm:pt modelId="{D63CFB04-5B8F-443B-87FC-37F78F3C2565}" type="sibTrans" cxnId="{ABB2ED1B-35EC-4A67-9012-75CC58D516F6}">
      <dgm:prSet/>
      <dgm:spPr/>
      <dgm:t>
        <a:bodyPr/>
        <a:lstStyle/>
        <a:p>
          <a:endParaRPr lang="en-US" sz="2400"/>
        </a:p>
      </dgm:t>
    </dgm:pt>
    <dgm:pt modelId="{29DEF26C-75A6-43AB-B57E-D072581A5DC1}">
      <dgm:prSet custT="1"/>
      <dgm:spPr/>
      <dgm:t>
        <a:bodyPr/>
        <a:lstStyle/>
        <a:p>
          <a:pPr rtl="0"/>
          <a:r>
            <a:rPr lang="en-US" sz="1050" dirty="0"/>
            <a:t>% Limited English Speaking Households</a:t>
          </a:r>
        </a:p>
      </dgm:t>
    </dgm:pt>
    <dgm:pt modelId="{D6397BA9-D20B-4C69-BA7D-E45869A8FADD}" type="parTrans" cxnId="{32700279-0CFC-439E-9937-0784697FC7BF}">
      <dgm:prSet/>
      <dgm:spPr/>
      <dgm:t>
        <a:bodyPr/>
        <a:lstStyle/>
        <a:p>
          <a:endParaRPr lang="en-US" sz="2400"/>
        </a:p>
      </dgm:t>
    </dgm:pt>
    <dgm:pt modelId="{9960263A-A5BF-4463-A6A6-4DD4B25CE1C2}" type="sibTrans" cxnId="{32700279-0CFC-439E-9937-0784697FC7BF}">
      <dgm:prSet/>
      <dgm:spPr/>
      <dgm:t>
        <a:bodyPr/>
        <a:lstStyle/>
        <a:p>
          <a:endParaRPr lang="en-US" sz="2400"/>
        </a:p>
      </dgm:t>
    </dgm:pt>
    <dgm:pt modelId="{6A44E5FE-4C9C-4570-9331-C4664CB4BCC4}">
      <dgm:prSet custT="1"/>
      <dgm:spPr/>
      <dgm:t>
        <a:bodyPr/>
        <a:lstStyle/>
        <a:p>
          <a:pPr rtl="0"/>
          <a:r>
            <a:rPr lang="en-US" sz="1050" dirty="0"/>
            <a:t>% Disconnected Youth</a:t>
          </a:r>
          <a:br>
            <a:rPr lang="en-US" sz="1050" dirty="0"/>
          </a:br>
          <a:r>
            <a:rPr lang="en-US" sz="1050" dirty="0"/>
            <a:t>(Ages 16-19; Unemployed and not in School)</a:t>
          </a:r>
        </a:p>
      </dgm:t>
    </dgm:pt>
    <dgm:pt modelId="{053A591D-2BBE-40A0-AA79-F42A28FB3455}" type="parTrans" cxnId="{41F1B648-D77C-45F0-85C7-9F2B24F57E83}">
      <dgm:prSet/>
      <dgm:spPr/>
      <dgm:t>
        <a:bodyPr/>
        <a:lstStyle/>
        <a:p>
          <a:endParaRPr lang="en-US" sz="2400"/>
        </a:p>
      </dgm:t>
    </dgm:pt>
    <dgm:pt modelId="{B853FAF5-EADC-4D7D-A22A-AC44D13B8D87}" type="sibTrans" cxnId="{41F1B648-D77C-45F0-85C7-9F2B24F57E83}">
      <dgm:prSet/>
      <dgm:spPr/>
      <dgm:t>
        <a:bodyPr/>
        <a:lstStyle/>
        <a:p>
          <a:endParaRPr lang="en-US" sz="2400"/>
        </a:p>
      </dgm:t>
    </dgm:pt>
    <dgm:pt modelId="{04D1F182-7242-423E-9628-6D7A829A492F}">
      <dgm:prSet custT="1"/>
      <dgm:spPr/>
      <dgm:t>
        <a:bodyPr/>
        <a:lstStyle/>
        <a:p>
          <a:pPr rtl="0"/>
          <a:r>
            <a:rPr lang="en-US" sz="1050" dirty="0"/>
            <a:t>% Population without a High School Diploma</a:t>
          </a:r>
          <a:br>
            <a:rPr lang="en-US" sz="1050" dirty="0"/>
          </a:br>
          <a:r>
            <a:rPr lang="en-US" sz="1050" dirty="0"/>
            <a:t>(Ages 25 and Older)</a:t>
          </a:r>
        </a:p>
      </dgm:t>
    </dgm:pt>
    <dgm:pt modelId="{328B715B-9151-408F-89CE-8BED270F8747}" type="parTrans" cxnId="{9372089B-499A-4333-9139-239F0FB5C708}">
      <dgm:prSet/>
      <dgm:spPr/>
      <dgm:t>
        <a:bodyPr/>
        <a:lstStyle/>
        <a:p>
          <a:endParaRPr lang="en-US" sz="2400"/>
        </a:p>
      </dgm:t>
    </dgm:pt>
    <dgm:pt modelId="{0399CFEF-4ADC-4B58-8F2F-0D3C37515C94}" type="sibTrans" cxnId="{9372089B-499A-4333-9139-239F0FB5C708}">
      <dgm:prSet/>
      <dgm:spPr/>
      <dgm:t>
        <a:bodyPr/>
        <a:lstStyle/>
        <a:p>
          <a:endParaRPr lang="en-US" sz="2400"/>
        </a:p>
      </dgm:t>
    </dgm:pt>
    <dgm:pt modelId="{C584E655-57A2-45D1-A062-10C038359E3E}">
      <dgm:prSet custT="1"/>
      <dgm:spPr/>
      <dgm:t>
        <a:bodyPr/>
        <a:lstStyle/>
        <a:p>
          <a:pPr rtl="0"/>
          <a:r>
            <a:rPr lang="en-US" sz="1050"/>
            <a:t>% Families with Children in Poverty</a:t>
          </a:r>
        </a:p>
      </dgm:t>
    </dgm:pt>
    <dgm:pt modelId="{4B8CC039-C889-424E-A358-9E5C517D6046}" type="parTrans" cxnId="{DDBFF3B4-848C-484E-8D32-1657E771C533}">
      <dgm:prSet/>
      <dgm:spPr/>
      <dgm:t>
        <a:bodyPr/>
        <a:lstStyle/>
        <a:p>
          <a:endParaRPr lang="en-US" sz="2400"/>
        </a:p>
      </dgm:t>
    </dgm:pt>
    <dgm:pt modelId="{67AFA27D-7FA2-4E2A-9B4A-4CFB3EB1AA0D}" type="sibTrans" cxnId="{DDBFF3B4-848C-484E-8D32-1657E771C533}">
      <dgm:prSet/>
      <dgm:spPr/>
      <dgm:t>
        <a:bodyPr/>
        <a:lstStyle/>
        <a:p>
          <a:endParaRPr lang="en-US" sz="2400"/>
        </a:p>
      </dgm:t>
    </dgm:pt>
    <dgm:pt modelId="{EF30D7F3-E130-429F-8C68-C4E1F10EB26B}">
      <dgm:prSet custT="1"/>
      <dgm:spPr/>
      <dgm:t>
        <a:bodyPr/>
        <a:lstStyle/>
        <a:p>
          <a:pPr rtl="0"/>
          <a:r>
            <a:rPr lang="en-US" sz="1050" dirty="0"/>
            <a:t>% Households with Public Assistance Income</a:t>
          </a:r>
        </a:p>
      </dgm:t>
    </dgm:pt>
    <dgm:pt modelId="{9F1D022C-0C4C-49BE-88D5-FD8103201464}" type="parTrans" cxnId="{678BFCF8-BF89-41E8-BF26-EC757D50B0BE}">
      <dgm:prSet/>
      <dgm:spPr/>
      <dgm:t>
        <a:bodyPr/>
        <a:lstStyle/>
        <a:p>
          <a:endParaRPr lang="en-US" sz="2400"/>
        </a:p>
      </dgm:t>
    </dgm:pt>
    <dgm:pt modelId="{B9E08A4A-367D-487A-BAD3-FCD911FC5280}" type="sibTrans" cxnId="{678BFCF8-BF89-41E8-BF26-EC757D50B0BE}">
      <dgm:prSet/>
      <dgm:spPr/>
      <dgm:t>
        <a:bodyPr/>
        <a:lstStyle/>
        <a:p>
          <a:endParaRPr lang="en-US" sz="2400"/>
        </a:p>
      </dgm:t>
    </dgm:pt>
    <dgm:pt modelId="{6E80A8E2-11BB-4D32-BF61-E41378F32F59}" type="pres">
      <dgm:prSet presAssocID="{C86E8CA6-7E43-46B3-A1F7-2139A10E88DA}" presName="hierChild1" presStyleCnt="0">
        <dgm:presLayoutVars>
          <dgm:chPref val="1"/>
          <dgm:dir/>
          <dgm:animOne val="branch"/>
          <dgm:animLvl val="lvl"/>
          <dgm:resizeHandles/>
        </dgm:presLayoutVars>
      </dgm:prSet>
      <dgm:spPr/>
      <dgm:t>
        <a:bodyPr/>
        <a:lstStyle/>
        <a:p>
          <a:endParaRPr lang="en-US"/>
        </a:p>
      </dgm:t>
    </dgm:pt>
    <dgm:pt modelId="{4842C55D-A112-4718-AAF3-CCEA4E280D4F}" type="pres">
      <dgm:prSet presAssocID="{FC687282-D8F5-48AC-B6A1-968FAE5AE7C0}" presName="hierRoot1" presStyleCnt="0"/>
      <dgm:spPr/>
    </dgm:pt>
    <dgm:pt modelId="{DD75CFEB-EE3C-42A7-9150-09FB28E30FC3}" type="pres">
      <dgm:prSet presAssocID="{FC687282-D8F5-48AC-B6A1-968FAE5AE7C0}" presName="composite" presStyleCnt="0"/>
      <dgm:spPr/>
    </dgm:pt>
    <dgm:pt modelId="{7743FADB-A87F-4E30-BB09-3103246FE1AD}" type="pres">
      <dgm:prSet presAssocID="{FC687282-D8F5-48AC-B6A1-968FAE5AE7C0}" presName="background" presStyleLbl="node0" presStyleIdx="0" presStyleCnt="1"/>
      <dgm:spPr/>
    </dgm:pt>
    <dgm:pt modelId="{D64C18E5-E4F4-4554-8328-57EEB2F5D903}" type="pres">
      <dgm:prSet presAssocID="{FC687282-D8F5-48AC-B6A1-968FAE5AE7C0}" presName="text" presStyleLbl="fgAcc0" presStyleIdx="0" presStyleCnt="1">
        <dgm:presLayoutVars>
          <dgm:chPref val="3"/>
        </dgm:presLayoutVars>
      </dgm:prSet>
      <dgm:spPr/>
      <dgm:t>
        <a:bodyPr/>
        <a:lstStyle/>
        <a:p>
          <a:endParaRPr lang="en-US"/>
        </a:p>
      </dgm:t>
    </dgm:pt>
    <dgm:pt modelId="{53444097-0D96-4BAA-838E-B6A3FFC676C4}" type="pres">
      <dgm:prSet presAssocID="{FC687282-D8F5-48AC-B6A1-968FAE5AE7C0}" presName="hierChild2" presStyleCnt="0"/>
      <dgm:spPr/>
    </dgm:pt>
    <dgm:pt modelId="{7E075BA3-1455-4110-9F1B-C3EFD587266A}" type="pres">
      <dgm:prSet presAssocID="{DF93D439-9BA7-4D66-97BA-83E3D9724D45}" presName="Name10" presStyleLbl="parChTrans1D2" presStyleIdx="0" presStyleCnt="6"/>
      <dgm:spPr/>
      <dgm:t>
        <a:bodyPr/>
        <a:lstStyle/>
        <a:p>
          <a:endParaRPr lang="en-US"/>
        </a:p>
      </dgm:t>
    </dgm:pt>
    <dgm:pt modelId="{250813BE-D9B4-430A-85EC-F55B8E659C0E}" type="pres">
      <dgm:prSet presAssocID="{E554CE82-9463-4181-9922-F1DFEF27C9B9}" presName="hierRoot2" presStyleCnt="0"/>
      <dgm:spPr/>
    </dgm:pt>
    <dgm:pt modelId="{1E071823-3CB9-45FC-A8AD-3EEF465086CF}" type="pres">
      <dgm:prSet presAssocID="{E554CE82-9463-4181-9922-F1DFEF27C9B9}" presName="composite2" presStyleCnt="0"/>
      <dgm:spPr/>
    </dgm:pt>
    <dgm:pt modelId="{AADB921C-8AC1-4AD3-B405-22E8645A6CDE}" type="pres">
      <dgm:prSet presAssocID="{E554CE82-9463-4181-9922-F1DFEF27C9B9}" presName="background2" presStyleLbl="node2" presStyleIdx="0" presStyleCnt="6"/>
      <dgm:spPr/>
    </dgm:pt>
    <dgm:pt modelId="{BCC487B4-1A39-4467-ADBC-BA3B27771C9A}" type="pres">
      <dgm:prSet presAssocID="{E554CE82-9463-4181-9922-F1DFEF27C9B9}" presName="text2" presStyleLbl="fgAcc2" presStyleIdx="0" presStyleCnt="6">
        <dgm:presLayoutVars>
          <dgm:chPref val="3"/>
        </dgm:presLayoutVars>
      </dgm:prSet>
      <dgm:spPr/>
      <dgm:t>
        <a:bodyPr/>
        <a:lstStyle/>
        <a:p>
          <a:endParaRPr lang="en-US"/>
        </a:p>
      </dgm:t>
    </dgm:pt>
    <dgm:pt modelId="{783F1310-32B6-4628-9F5F-A399D4AAFCBC}" type="pres">
      <dgm:prSet presAssocID="{E554CE82-9463-4181-9922-F1DFEF27C9B9}" presName="hierChild3" presStyleCnt="0"/>
      <dgm:spPr/>
    </dgm:pt>
    <dgm:pt modelId="{453870FC-B0F5-41AC-83BB-06DD1E481831}" type="pres">
      <dgm:prSet presAssocID="{D6397BA9-D20B-4C69-BA7D-E45869A8FADD}" presName="Name10" presStyleLbl="parChTrans1D2" presStyleIdx="1" presStyleCnt="6"/>
      <dgm:spPr/>
      <dgm:t>
        <a:bodyPr/>
        <a:lstStyle/>
        <a:p>
          <a:endParaRPr lang="en-US"/>
        </a:p>
      </dgm:t>
    </dgm:pt>
    <dgm:pt modelId="{E1B7E490-5732-45BD-A4D9-E16B5F8CE05D}" type="pres">
      <dgm:prSet presAssocID="{29DEF26C-75A6-43AB-B57E-D072581A5DC1}" presName="hierRoot2" presStyleCnt="0"/>
      <dgm:spPr/>
    </dgm:pt>
    <dgm:pt modelId="{390AC6A1-5108-4366-BB71-054392E35327}" type="pres">
      <dgm:prSet presAssocID="{29DEF26C-75A6-43AB-B57E-D072581A5DC1}" presName="composite2" presStyleCnt="0"/>
      <dgm:spPr/>
    </dgm:pt>
    <dgm:pt modelId="{126704D6-0A3D-4ED9-96FA-7218C15E5A40}" type="pres">
      <dgm:prSet presAssocID="{29DEF26C-75A6-43AB-B57E-D072581A5DC1}" presName="background2" presStyleLbl="node2" presStyleIdx="1" presStyleCnt="6"/>
      <dgm:spPr/>
    </dgm:pt>
    <dgm:pt modelId="{B7886765-27A3-4A52-A80F-FD7F932244F9}" type="pres">
      <dgm:prSet presAssocID="{29DEF26C-75A6-43AB-B57E-D072581A5DC1}" presName="text2" presStyleLbl="fgAcc2" presStyleIdx="1" presStyleCnt="6">
        <dgm:presLayoutVars>
          <dgm:chPref val="3"/>
        </dgm:presLayoutVars>
      </dgm:prSet>
      <dgm:spPr/>
      <dgm:t>
        <a:bodyPr/>
        <a:lstStyle/>
        <a:p>
          <a:endParaRPr lang="en-US"/>
        </a:p>
      </dgm:t>
    </dgm:pt>
    <dgm:pt modelId="{C727DFF0-8559-41DD-BBAC-BFBD94F3A951}" type="pres">
      <dgm:prSet presAssocID="{29DEF26C-75A6-43AB-B57E-D072581A5DC1}" presName="hierChild3" presStyleCnt="0"/>
      <dgm:spPr/>
    </dgm:pt>
    <dgm:pt modelId="{D7185917-E824-455A-9D03-5B330E6B22B8}" type="pres">
      <dgm:prSet presAssocID="{053A591D-2BBE-40A0-AA79-F42A28FB3455}" presName="Name10" presStyleLbl="parChTrans1D2" presStyleIdx="2" presStyleCnt="6"/>
      <dgm:spPr/>
      <dgm:t>
        <a:bodyPr/>
        <a:lstStyle/>
        <a:p>
          <a:endParaRPr lang="en-US"/>
        </a:p>
      </dgm:t>
    </dgm:pt>
    <dgm:pt modelId="{C568D423-6FA0-4554-8692-01BA00AB0966}" type="pres">
      <dgm:prSet presAssocID="{6A44E5FE-4C9C-4570-9331-C4664CB4BCC4}" presName="hierRoot2" presStyleCnt="0"/>
      <dgm:spPr/>
    </dgm:pt>
    <dgm:pt modelId="{D4F77F99-9F45-4350-8D88-6393F29EAB64}" type="pres">
      <dgm:prSet presAssocID="{6A44E5FE-4C9C-4570-9331-C4664CB4BCC4}" presName="composite2" presStyleCnt="0"/>
      <dgm:spPr/>
    </dgm:pt>
    <dgm:pt modelId="{67356B41-7508-4FB7-B317-834B0295DB7E}" type="pres">
      <dgm:prSet presAssocID="{6A44E5FE-4C9C-4570-9331-C4664CB4BCC4}" presName="background2" presStyleLbl="node2" presStyleIdx="2" presStyleCnt="6"/>
      <dgm:spPr/>
    </dgm:pt>
    <dgm:pt modelId="{0EEEB91F-3E9C-4C6F-92B2-61A29D3F1585}" type="pres">
      <dgm:prSet presAssocID="{6A44E5FE-4C9C-4570-9331-C4664CB4BCC4}" presName="text2" presStyleLbl="fgAcc2" presStyleIdx="2" presStyleCnt="6">
        <dgm:presLayoutVars>
          <dgm:chPref val="3"/>
        </dgm:presLayoutVars>
      </dgm:prSet>
      <dgm:spPr/>
      <dgm:t>
        <a:bodyPr/>
        <a:lstStyle/>
        <a:p>
          <a:endParaRPr lang="en-US"/>
        </a:p>
      </dgm:t>
    </dgm:pt>
    <dgm:pt modelId="{AC02604E-E379-4D5F-AE2F-C7363DEF85BE}" type="pres">
      <dgm:prSet presAssocID="{6A44E5FE-4C9C-4570-9331-C4664CB4BCC4}" presName="hierChild3" presStyleCnt="0"/>
      <dgm:spPr/>
    </dgm:pt>
    <dgm:pt modelId="{1062A6DB-46E1-4723-8AFB-0A448750B18E}" type="pres">
      <dgm:prSet presAssocID="{328B715B-9151-408F-89CE-8BED270F8747}" presName="Name10" presStyleLbl="parChTrans1D2" presStyleIdx="3" presStyleCnt="6"/>
      <dgm:spPr/>
      <dgm:t>
        <a:bodyPr/>
        <a:lstStyle/>
        <a:p>
          <a:endParaRPr lang="en-US"/>
        </a:p>
      </dgm:t>
    </dgm:pt>
    <dgm:pt modelId="{2D8C5AB2-C892-4AA0-B19B-3162B3BD7C29}" type="pres">
      <dgm:prSet presAssocID="{04D1F182-7242-423E-9628-6D7A829A492F}" presName="hierRoot2" presStyleCnt="0"/>
      <dgm:spPr/>
    </dgm:pt>
    <dgm:pt modelId="{2E0ECAB2-4666-42B7-998C-22CF1D4E5BAD}" type="pres">
      <dgm:prSet presAssocID="{04D1F182-7242-423E-9628-6D7A829A492F}" presName="composite2" presStyleCnt="0"/>
      <dgm:spPr/>
    </dgm:pt>
    <dgm:pt modelId="{33C01A0C-CEBD-4562-8BC1-8CB791109330}" type="pres">
      <dgm:prSet presAssocID="{04D1F182-7242-423E-9628-6D7A829A492F}" presName="background2" presStyleLbl="node2" presStyleIdx="3" presStyleCnt="6"/>
      <dgm:spPr/>
    </dgm:pt>
    <dgm:pt modelId="{FADDD101-B908-4136-A8B3-E02CACBD2FCD}" type="pres">
      <dgm:prSet presAssocID="{04D1F182-7242-423E-9628-6D7A829A492F}" presName="text2" presStyleLbl="fgAcc2" presStyleIdx="3" presStyleCnt="6">
        <dgm:presLayoutVars>
          <dgm:chPref val="3"/>
        </dgm:presLayoutVars>
      </dgm:prSet>
      <dgm:spPr/>
      <dgm:t>
        <a:bodyPr/>
        <a:lstStyle/>
        <a:p>
          <a:endParaRPr lang="en-US"/>
        </a:p>
      </dgm:t>
    </dgm:pt>
    <dgm:pt modelId="{7F23D379-CE92-4805-AD8A-92C396478387}" type="pres">
      <dgm:prSet presAssocID="{04D1F182-7242-423E-9628-6D7A829A492F}" presName="hierChild3" presStyleCnt="0"/>
      <dgm:spPr/>
    </dgm:pt>
    <dgm:pt modelId="{25969558-1720-4C9E-B57F-174A753E6D96}" type="pres">
      <dgm:prSet presAssocID="{4B8CC039-C889-424E-A358-9E5C517D6046}" presName="Name10" presStyleLbl="parChTrans1D2" presStyleIdx="4" presStyleCnt="6"/>
      <dgm:spPr/>
      <dgm:t>
        <a:bodyPr/>
        <a:lstStyle/>
        <a:p>
          <a:endParaRPr lang="en-US"/>
        </a:p>
      </dgm:t>
    </dgm:pt>
    <dgm:pt modelId="{1386F531-212D-4077-BE03-EA55B77EADB6}" type="pres">
      <dgm:prSet presAssocID="{C584E655-57A2-45D1-A062-10C038359E3E}" presName="hierRoot2" presStyleCnt="0"/>
      <dgm:spPr/>
    </dgm:pt>
    <dgm:pt modelId="{FF644240-7757-47FF-8D67-7982CAAFB328}" type="pres">
      <dgm:prSet presAssocID="{C584E655-57A2-45D1-A062-10C038359E3E}" presName="composite2" presStyleCnt="0"/>
      <dgm:spPr/>
    </dgm:pt>
    <dgm:pt modelId="{027B5B8F-AA88-4722-85C3-28545F48F305}" type="pres">
      <dgm:prSet presAssocID="{C584E655-57A2-45D1-A062-10C038359E3E}" presName="background2" presStyleLbl="node2" presStyleIdx="4" presStyleCnt="6"/>
      <dgm:spPr/>
    </dgm:pt>
    <dgm:pt modelId="{D16BDA48-05DE-4303-A81C-38CCFE94A76B}" type="pres">
      <dgm:prSet presAssocID="{C584E655-57A2-45D1-A062-10C038359E3E}" presName="text2" presStyleLbl="fgAcc2" presStyleIdx="4" presStyleCnt="6">
        <dgm:presLayoutVars>
          <dgm:chPref val="3"/>
        </dgm:presLayoutVars>
      </dgm:prSet>
      <dgm:spPr/>
      <dgm:t>
        <a:bodyPr/>
        <a:lstStyle/>
        <a:p>
          <a:endParaRPr lang="en-US"/>
        </a:p>
      </dgm:t>
    </dgm:pt>
    <dgm:pt modelId="{D7B2A6F0-CC05-4476-A870-6214BF813E38}" type="pres">
      <dgm:prSet presAssocID="{C584E655-57A2-45D1-A062-10C038359E3E}" presName="hierChild3" presStyleCnt="0"/>
      <dgm:spPr/>
    </dgm:pt>
    <dgm:pt modelId="{D8736AE2-80D9-424E-A1F8-20021F2DA972}" type="pres">
      <dgm:prSet presAssocID="{9F1D022C-0C4C-49BE-88D5-FD8103201464}" presName="Name10" presStyleLbl="parChTrans1D2" presStyleIdx="5" presStyleCnt="6"/>
      <dgm:spPr/>
      <dgm:t>
        <a:bodyPr/>
        <a:lstStyle/>
        <a:p>
          <a:endParaRPr lang="en-US"/>
        </a:p>
      </dgm:t>
    </dgm:pt>
    <dgm:pt modelId="{1B202223-954F-4CCC-97ED-A82D65DED26C}" type="pres">
      <dgm:prSet presAssocID="{EF30D7F3-E130-429F-8C68-C4E1F10EB26B}" presName="hierRoot2" presStyleCnt="0"/>
      <dgm:spPr/>
    </dgm:pt>
    <dgm:pt modelId="{AC23C4E6-BA2E-4A30-959D-8BF9132D2A8D}" type="pres">
      <dgm:prSet presAssocID="{EF30D7F3-E130-429F-8C68-C4E1F10EB26B}" presName="composite2" presStyleCnt="0"/>
      <dgm:spPr/>
    </dgm:pt>
    <dgm:pt modelId="{9842C4D6-58E6-4DDC-AF8D-6168E0B13D47}" type="pres">
      <dgm:prSet presAssocID="{EF30D7F3-E130-429F-8C68-C4E1F10EB26B}" presName="background2" presStyleLbl="node2" presStyleIdx="5" presStyleCnt="6"/>
      <dgm:spPr/>
    </dgm:pt>
    <dgm:pt modelId="{D4779C9C-B830-47D7-96AE-557E4D57A14B}" type="pres">
      <dgm:prSet presAssocID="{EF30D7F3-E130-429F-8C68-C4E1F10EB26B}" presName="text2" presStyleLbl="fgAcc2" presStyleIdx="5" presStyleCnt="6">
        <dgm:presLayoutVars>
          <dgm:chPref val="3"/>
        </dgm:presLayoutVars>
      </dgm:prSet>
      <dgm:spPr/>
      <dgm:t>
        <a:bodyPr/>
        <a:lstStyle/>
        <a:p>
          <a:endParaRPr lang="en-US"/>
        </a:p>
      </dgm:t>
    </dgm:pt>
    <dgm:pt modelId="{B59D7C4D-03D9-4794-BDEB-3E038532EC99}" type="pres">
      <dgm:prSet presAssocID="{EF30D7F3-E130-429F-8C68-C4E1F10EB26B}" presName="hierChild3" presStyleCnt="0"/>
      <dgm:spPr/>
    </dgm:pt>
  </dgm:ptLst>
  <dgm:cxnLst>
    <dgm:cxn modelId="{9F1CE2FF-8555-4E3F-B27F-6BD3380DADF4}" type="presOf" srcId="{29DEF26C-75A6-43AB-B57E-D072581A5DC1}" destId="{B7886765-27A3-4A52-A80F-FD7F932244F9}" srcOrd="0" destOrd="0" presId="urn:microsoft.com/office/officeart/2005/8/layout/hierarchy1"/>
    <dgm:cxn modelId="{ABB2ED1B-35EC-4A67-9012-75CC58D516F6}" srcId="{FC687282-D8F5-48AC-B6A1-968FAE5AE7C0}" destId="{E554CE82-9463-4181-9922-F1DFEF27C9B9}" srcOrd="0" destOrd="0" parTransId="{DF93D439-9BA7-4D66-97BA-83E3D9724D45}" sibTransId="{D63CFB04-5B8F-443B-87FC-37F78F3C2565}"/>
    <dgm:cxn modelId="{678BFCF8-BF89-41E8-BF26-EC757D50B0BE}" srcId="{FC687282-D8F5-48AC-B6A1-968FAE5AE7C0}" destId="{EF30D7F3-E130-429F-8C68-C4E1F10EB26B}" srcOrd="5" destOrd="0" parTransId="{9F1D022C-0C4C-49BE-88D5-FD8103201464}" sibTransId="{B9E08A4A-367D-487A-BAD3-FCD911FC5280}"/>
    <dgm:cxn modelId="{47D25D97-0F1C-470F-93AF-649ACCD11D9B}" type="presOf" srcId="{EF30D7F3-E130-429F-8C68-C4E1F10EB26B}" destId="{D4779C9C-B830-47D7-96AE-557E4D57A14B}" srcOrd="0" destOrd="0" presId="urn:microsoft.com/office/officeart/2005/8/layout/hierarchy1"/>
    <dgm:cxn modelId="{74BC9975-DB9D-4AF4-8CF0-94827ADD6860}" type="presOf" srcId="{D6397BA9-D20B-4C69-BA7D-E45869A8FADD}" destId="{453870FC-B0F5-41AC-83BB-06DD1E481831}" srcOrd="0" destOrd="0" presId="urn:microsoft.com/office/officeart/2005/8/layout/hierarchy1"/>
    <dgm:cxn modelId="{CB60ABD4-C429-4449-AA84-8012106AA482}" type="presOf" srcId="{053A591D-2BBE-40A0-AA79-F42A28FB3455}" destId="{D7185917-E824-455A-9D03-5B330E6B22B8}" srcOrd="0" destOrd="0" presId="urn:microsoft.com/office/officeart/2005/8/layout/hierarchy1"/>
    <dgm:cxn modelId="{0A5B04FA-FA74-4D74-9879-A0376C104770}" type="presOf" srcId="{FC687282-D8F5-48AC-B6A1-968FAE5AE7C0}" destId="{D64C18E5-E4F4-4554-8328-57EEB2F5D903}" srcOrd="0" destOrd="0" presId="urn:microsoft.com/office/officeart/2005/8/layout/hierarchy1"/>
    <dgm:cxn modelId="{3D8EC8B1-DA0E-41E1-B6BB-562B4B04E11C}" type="presOf" srcId="{04D1F182-7242-423E-9628-6D7A829A492F}" destId="{FADDD101-B908-4136-A8B3-E02CACBD2FCD}" srcOrd="0" destOrd="0" presId="urn:microsoft.com/office/officeart/2005/8/layout/hierarchy1"/>
    <dgm:cxn modelId="{1163BA7D-1F0A-4206-957D-0EE63626031A}" type="presOf" srcId="{6A44E5FE-4C9C-4570-9331-C4664CB4BCC4}" destId="{0EEEB91F-3E9C-4C6F-92B2-61A29D3F1585}" srcOrd="0" destOrd="0" presId="urn:microsoft.com/office/officeart/2005/8/layout/hierarchy1"/>
    <dgm:cxn modelId="{8A98740E-AEE3-404B-AE28-918C5C50644F}" type="presOf" srcId="{C584E655-57A2-45D1-A062-10C038359E3E}" destId="{D16BDA48-05DE-4303-A81C-38CCFE94A76B}" srcOrd="0" destOrd="0" presId="urn:microsoft.com/office/officeart/2005/8/layout/hierarchy1"/>
    <dgm:cxn modelId="{EC485350-7A89-4056-9371-F456C56FD459}" type="presOf" srcId="{E554CE82-9463-4181-9922-F1DFEF27C9B9}" destId="{BCC487B4-1A39-4467-ADBC-BA3B27771C9A}" srcOrd="0" destOrd="0" presId="urn:microsoft.com/office/officeart/2005/8/layout/hierarchy1"/>
    <dgm:cxn modelId="{9372089B-499A-4333-9139-239F0FB5C708}" srcId="{FC687282-D8F5-48AC-B6A1-968FAE5AE7C0}" destId="{04D1F182-7242-423E-9628-6D7A829A492F}" srcOrd="3" destOrd="0" parTransId="{328B715B-9151-408F-89CE-8BED270F8747}" sibTransId="{0399CFEF-4ADC-4B58-8F2F-0D3C37515C94}"/>
    <dgm:cxn modelId="{CB0E4943-07A0-4E50-815D-149FD47DA294}" srcId="{C86E8CA6-7E43-46B3-A1F7-2139A10E88DA}" destId="{FC687282-D8F5-48AC-B6A1-968FAE5AE7C0}" srcOrd="0" destOrd="0" parTransId="{7F037A26-A77E-4E83-8D03-ACB0C60E0A38}" sibTransId="{1AEF3CAB-4743-4CDA-90F8-7D242790F535}"/>
    <dgm:cxn modelId="{9E982A1A-BFF9-42AA-AAE0-4E4D71A31E60}" type="presOf" srcId="{C86E8CA6-7E43-46B3-A1F7-2139A10E88DA}" destId="{6E80A8E2-11BB-4D32-BF61-E41378F32F59}" srcOrd="0" destOrd="0" presId="urn:microsoft.com/office/officeart/2005/8/layout/hierarchy1"/>
    <dgm:cxn modelId="{441AC1EE-7E18-42C4-A6F7-79E24FDE4EFD}" type="presOf" srcId="{9F1D022C-0C4C-49BE-88D5-FD8103201464}" destId="{D8736AE2-80D9-424E-A1F8-20021F2DA972}" srcOrd="0" destOrd="0" presId="urn:microsoft.com/office/officeart/2005/8/layout/hierarchy1"/>
    <dgm:cxn modelId="{6B8570D9-A6B4-40D2-801D-DE12186EFD83}" type="presOf" srcId="{328B715B-9151-408F-89CE-8BED270F8747}" destId="{1062A6DB-46E1-4723-8AFB-0A448750B18E}" srcOrd="0" destOrd="0" presId="urn:microsoft.com/office/officeart/2005/8/layout/hierarchy1"/>
    <dgm:cxn modelId="{11504DA5-0CDB-4DFA-BC9A-4D3DCDA2DB67}" type="presOf" srcId="{4B8CC039-C889-424E-A358-9E5C517D6046}" destId="{25969558-1720-4C9E-B57F-174A753E6D96}" srcOrd="0" destOrd="0" presId="urn:microsoft.com/office/officeart/2005/8/layout/hierarchy1"/>
    <dgm:cxn modelId="{DDBFF3B4-848C-484E-8D32-1657E771C533}" srcId="{FC687282-D8F5-48AC-B6A1-968FAE5AE7C0}" destId="{C584E655-57A2-45D1-A062-10C038359E3E}" srcOrd="4" destOrd="0" parTransId="{4B8CC039-C889-424E-A358-9E5C517D6046}" sibTransId="{67AFA27D-7FA2-4E2A-9B4A-4CFB3EB1AA0D}"/>
    <dgm:cxn modelId="{2D7DE767-4B19-4C5E-8E12-096BD7417F19}" type="presOf" srcId="{DF93D439-9BA7-4D66-97BA-83E3D9724D45}" destId="{7E075BA3-1455-4110-9F1B-C3EFD587266A}" srcOrd="0" destOrd="0" presId="urn:microsoft.com/office/officeart/2005/8/layout/hierarchy1"/>
    <dgm:cxn modelId="{32700279-0CFC-439E-9937-0784697FC7BF}" srcId="{FC687282-D8F5-48AC-B6A1-968FAE5AE7C0}" destId="{29DEF26C-75A6-43AB-B57E-D072581A5DC1}" srcOrd="1" destOrd="0" parTransId="{D6397BA9-D20B-4C69-BA7D-E45869A8FADD}" sibTransId="{9960263A-A5BF-4463-A6A6-4DD4B25CE1C2}"/>
    <dgm:cxn modelId="{41F1B648-D77C-45F0-85C7-9F2B24F57E83}" srcId="{FC687282-D8F5-48AC-B6A1-968FAE5AE7C0}" destId="{6A44E5FE-4C9C-4570-9331-C4664CB4BCC4}" srcOrd="2" destOrd="0" parTransId="{053A591D-2BBE-40A0-AA79-F42A28FB3455}" sibTransId="{B853FAF5-EADC-4D7D-A22A-AC44D13B8D87}"/>
    <dgm:cxn modelId="{2CFCE6F5-7C93-4345-B400-48BC34D68501}" type="presParOf" srcId="{6E80A8E2-11BB-4D32-BF61-E41378F32F59}" destId="{4842C55D-A112-4718-AAF3-CCEA4E280D4F}" srcOrd="0" destOrd="0" presId="urn:microsoft.com/office/officeart/2005/8/layout/hierarchy1"/>
    <dgm:cxn modelId="{94A38DAD-F46B-4EA2-BD7B-D5C17543F3B9}" type="presParOf" srcId="{4842C55D-A112-4718-AAF3-CCEA4E280D4F}" destId="{DD75CFEB-EE3C-42A7-9150-09FB28E30FC3}" srcOrd="0" destOrd="0" presId="urn:microsoft.com/office/officeart/2005/8/layout/hierarchy1"/>
    <dgm:cxn modelId="{41F214E0-4543-484B-B7D6-4DEE4B7A80BC}" type="presParOf" srcId="{DD75CFEB-EE3C-42A7-9150-09FB28E30FC3}" destId="{7743FADB-A87F-4E30-BB09-3103246FE1AD}" srcOrd="0" destOrd="0" presId="urn:microsoft.com/office/officeart/2005/8/layout/hierarchy1"/>
    <dgm:cxn modelId="{93440042-4A55-431C-AA7E-27214ACA65D7}" type="presParOf" srcId="{DD75CFEB-EE3C-42A7-9150-09FB28E30FC3}" destId="{D64C18E5-E4F4-4554-8328-57EEB2F5D903}" srcOrd="1" destOrd="0" presId="urn:microsoft.com/office/officeart/2005/8/layout/hierarchy1"/>
    <dgm:cxn modelId="{432EAF2A-B6A5-415E-9543-4F34192CAF40}" type="presParOf" srcId="{4842C55D-A112-4718-AAF3-CCEA4E280D4F}" destId="{53444097-0D96-4BAA-838E-B6A3FFC676C4}" srcOrd="1" destOrd="0" presId="urn:microsoft.com/office/officeart/2005/8/layout/hierarchy1"/>
    <dgm:cxn modelId="{759CFA7D-5D7F-4DCC-93B1-96EE9350D50E}" type="presParOf" srcId="{53444097-0D96-4BAA-838E-B6A3FFC676C4}" destId="{7E075BA3-1455-4110-9F1B-C3EFD587266A}" srcOrd="0" destOrd="0" presId="urn:microsoft.com/office/officeart/2005/8/layout/hierarchy1"/>
    <dgm:cxn modelId="{C2E19352-EBC0-4C79-A8C4-E0A4C8EB7F3C}" type="presParOf" srcId="{53444097-0D96-4BAA-838E-B6A3FFC676C4}" destId="{250813BE-D9B4-430A-85EC-F55B8E659C0E}" srcOrd="1" destOrd="0" presId="urn:microsoft.com/office/officeart/2005/8/layout/hierarchy1"/>
    <dgm:cxn modelId="{77294666-BC42-4D83-8497-8D6C803F5C99}" type="presParOf" srcId="{250813BE-D9B4-430A-85EC-F55B8E659C0E}" destId="{1E071823-3CB9-45FC-A8AD-3EEF465086CF}" srcOrd="0" destOrd="0" presId="urn:microsoft.com/office/officeart/2005/8/layout/hierarchy1"/>
    <dgm:cxn modelId="{EF280FAD-32C9-4C07-A1EA-7624D3B34406}" type="presParOf" srcId="{1E071823-3CB9-45FC-A8AD-3EEF465086CF}" destId="{AADB921C-8AC1-4AD3-B405-22E8645A6CDE}" srcOrd="0" destOrd="0" presId="urn:microsoft.com/office/officeart/2005/8/layout/hierarchy1"/>
    <dgm:cxn modelId="{58B220D3-12D7-4403-8C94-7656B0AEDF90}" type="presParOf" srcId="{1E071823-3CB9-45FC-A8AD-3EEF465086CF}" destId="{BCC487B4-1A39-4467-ADBC-BA3B27771C9A}" srcOrd="1" destOrd="0" presId="urn:microsoft.com/office/officeart/2005/8/layout/hierarchy1"/>
    <dgm:cxn modelId="{E3D5175B-37DC-44BD-A544-D6610C60C68F}" type="presParOf" srcId="{250813BE-D9B4-430A-85EC-F55B8E659C0E}" destId="{783F1310-32B6-4628-9F5F-A399D4AAFCBC}" srcOrd="1" destOrd="0" presId="urn:microsoft.com/office/officeart/2005/8/layout/hierarchy1"/>
    <dgm:cxn modelId="{3C2C3F74-286C-4624-AAE7-DFADA22A8444}" type="presParOf" srcId="{53444097-0D96-4BAA-838E-B6A3FFC676C4}" destId="{453870FC-B0F5-41AC-83BB-06DD1E481831}" srcOrd="2" destOrd="0" presId="urn:microsoft.com/office/officeart/2005/8/layout/hierarchy1"/>
    <dgm:cxn modelId="{5A683965-C2B8-4CE4-ABC6-C174CCDCD985}" type="presParOf" srcId="{53444097-0D96-4BAA-838E-B6A3FFC676C4}" destId="{E1B7E490-5732-45BD-A4D9-E16B5F8CE05D}" srcOrd="3" destOrd="0" presId="urn:microsoft.com/office/officeart/2005/8/layout/hierarchy1"/>
    <dgm:cxn modelId="{E4D642A7-FF0A-48E1-B9D6-202298ADF209}" type="presParOf" srcId="{E1B7E490-5732-45BD-A4D9-E16B5F8CE05D}" destId="{390AC6A1-5108-4366-BB71-054392E35327}" srcOrd="0" destOrd="0" presId="urn:microsoft.com/office/officeart/2005/8/layout/hierarchy1"/>
    <dgm:cxn modelId="{C0CB8F0A-0073-41F2-A1BC-39A4D65BA106}" type="presParOf" srcId="{390AC6A1-5108-4366-BB71-054392E35327}" destId="{126704D6-0A3D-4ED9-96FA-7218C15E5A40}" srcOrd="0" destOrd="0" presId="urn:microsoft.com/office/officeart/2005/8/layout/hierarchy1"/>
    <dgm:cxn modelId="{F3CF4E80-11FE-4473-866C-02E4233DBB44}" type="presParOf" srcId="{390AC6A1-5108-4366-BB71-054392E35327}" destId="{B7886765-27A3-4A52-A80F-FD7F932244F9}" srcOrd="1" destOrd="0" presId="urn:microsoft.com/office/officeart/2005/8/layout/hierarchy1"/>
    <dgm:cxn modelId="{B540C96F-336E-46A8-8F91-DDB474E70D02}" type="presParOf" srcId="{E1B7E490-5732-45BD-A4D9-E16B5F8CE05D}" destId="{C727DFF0-8559-41DD-BBAC-BFBD94F3A951}" srcOrd="1" destOrd="0" presId="urn:microsoft.com/office/officeart/2005/8/layout/hierarchy1"/>
    <dgm:cxn modelId="{522F3019-3F3A-4C73-9C72-4B98C7CB9E12}" type="presParOf" srcId="{53444097-0D96-4BAA-838E-B6A3FFC676C4}" destId="{D7185917-E824-455A-9D03-5B330E6B22B8}" srcOrd="4" destOrd="0" presId="urn:microsoft.com/office/officeart/2005/8/layout/hierarchy1"/>
    <dgm:cxn modelId="{257AE2C2-CC60-4E58-B993-A5BFBCB261BF}" type="presParOf" srcId="{53444097-0D96-4BAA-838E-B6A3FFC676C4}" destId="{C568D423-6FA0-4554-8692-01BA00AB0966}" srcOrd="5" destOrd="0" presId="urn:microsoft.com/office/officeart/2005/8/layout/hierarchy1"/>
    <dgm:cxn modelId="{5051557A-642F-4CA0-AE35-67F3F0397F48}" type="presParOf" srcId="{C568D423-6FA0-4554-8692-01BA00AB0966}" destId="{D4F77F99-9F45-4350-8D88-6393F29EAB64}" srcOrd="0" destOrd="0" presId="urn:microsoft.com/office/officeart/2005/8/layout/hierarchy1"/>
    <dgm:cxn modelId="{A3CC01DA-4823-419F-A0CC-C078111145E7}" type="presParOf" srcId="{D4F77F99-9F45-4350-8D88-6393F29EAB64}" destId="{67356B41-7508-4FB7-B317-834B0295DB7E}" srcOrd="0" destOrd="0" presId="urn:microsoft.com/office/officeart/2005/8/layout/hierarchy1"/>
    <dgm:cxn modelId="{F2F61E10-3DE1-4930-A9AB-2C4896766A2B}" type="presParOf" srcId="{D4F77F99-9F45-4350-8D88-6393F29EAB64}" destId="{0EEEB91F-3E9C-4C6F-92B2-61A29D3F1585}" srcOrd="1" destOrd="0" presId="urn:microsoft.com/office/officeart/2005/8/layout/hierarchy1"/>
    <dgm:cxn modelId="{70EFA6FE-0D58-43C2-852D-E88412ACA8DA}" type="presParOf" srcId="{C568D423-6FA0-4554-8692-01BA00AB0966}" destId="{AC02604E-E379-4D5F-AE2F-C7363DEF85BE}" srcOrd="1" destOrd="0" presId="urn:microsoft.com/office/officeart/2005/8/layout/hierarchy1"/>
    <dgm:cxn modelId="{2B7B6672-50D7-42E4-B088-EFDFF1113CDD}" type="presParOf" srcId="{53444097-0D96-4BAA-838E-B6A3FFC676C4}" destId="{1062A6DB-46E1-4723-8AFB-0A448750B18E}" srcOrd="6" destOrd="0" presId="urn:microsoft.com/office/officeart/2005/8/layout/hierarchy1"/>
    <dgm:cxn modelId="{418270C0-F52E-4C34-ACDC-63578D5FC1B2}" type="presParOf" srcId="{53444097-0D96-4BAA-838E-B6A3FFC676C4}" destId="{2D8C5AB2-C892-4AA0-B19B-3162B3BD7C29}" srcOrd="7" destOrd="0" presId="urn:microsoft.com/office/officeart/2005/8/layout/hierarchy1"/>
    <dgm:cxn modelId="{28E24C2D-9EC1-48D4-AD38-CE49B5C2A114}" type="presParOf" srcId="{2D8C5AB2-C892-4AA0-B19B-3162B3BD7C29}" destId="{2E0ECAB2-4666-42B7-998C-22CF1D4E5BAD}" srcOrd="0" destOrd="0" presId="urn:microsoft.com/office/officeart/2005/8/layout/hierarchy1"/>
    <dgm:cxn modelId="{2CC19B7F-61B8-49BE-9C8B-AC22955B6335}" type="presParOf" srcId="{2E0ECAB2-4666-42B7-998C-22CF1D4E5BAD}" destId="{33C01A0C-CEBD-4562-8BC1-8CB791109330}" srcOrd="0" destOrd="0" presId="urn:microsoft.com/office/officeart/2005/8/layout/hierarchy1"/>
    <dgm:cxn modelId="{5C7C471B-7A2A-49E7-9FF8-F35B108B0E3C}" type="presParOf" srcId="{2E0ECAB2-4666-42B7-998C-22CF1D4E5BAD}" destId="{FADDD101-B908-4136-A8B3-E02CACBD2FCD}" srcOrd="1" destOrd="0" presId="urn:microsoft.com/office/officeart/2005/8/layout/hierarchy1"/>
    <dgm:cxn modelId="{B655D715-B8F6-4AA9-BC9F-8A263E71DB65}" type="presParOf" srcId="{2D8C5AB2-C892-4AA0-B19B-3162B3BD7C29}" destId="{7F23D379-CE92-4805-AD8A-92C396478387}" srcOrd="1" destOrd="0" presId="urn:microsoft.com/office/officeart/2005/8/layout/hierarchy1"/>
    <dgm:cxn modelId="{E2D3F772-9AA7-468F-90F4-D78B903B3194}" type="presParOf" srcId="{53444097-0D96-4BAA-838E-B6A3FFC676C4}" destId="{25969558-1720-4C9E-B57F-174A753E6D96}" srcOrd="8" destOrd="0" presId="urn:microsoft.com/office/officeart/2005/8/layout/hierarchy1"/>
    <dgm:cxn modelId="{9FA6E6DE-6E4F-4DBE-ADAB-2ED07AEF2D68}" type="presParOf" srcId="{53444097-0D96-4BAA-838E-B6A3FFC676C4}" destId="{1386F531-212D-4077-BE03-EA55B77EADB6}" srcOrd="9" destOrd="0" presId="urn:microsoft.com/office/officeart/2005/8/layout/hierarchy1"/>
    <dgm:cxn modelId="{8A0D005D-C286-4DC0-AB62-F0B791CCC3D7}" type="presParOf" srcId="{1386F531-212D-4077-BE03-EA55B77EADB6}" destId="{FF644240-7757-47FF-8D67-7982CAAFB328}" srcOrd="0" destOrd="0" presId="urn:microsoft.com/office/officeart/2005/8/layout/hierarchy1"/>
    <dgm:cxn modelId="{A7516FF0-D9D8-4F63-9751-75CCD769E3A3}" type="presParOf" srcId="{FF644240-7757-47FF-8D67-7982CAAFB328}" destId="{027B5B8F-AA88-4722-85C3-28545F48F305}" srcOrd="0" destOrd="0" presId="urn:microsoft.com/office/officeart/2005/8/layout/hierarchy1"/>
    <dgm:cxn modelId="{C757BD58-257D-4EDC-AF6A-510078067260}" type="presParOf" srcId="{FF644240-7757-47FF-8D67-7982CAAFB328}" destId="{D16BDA48-05DE-4303-A81C-38CCFE94A76B}" srcOrd="1" destOrd="0" presId="urn:microsoft.com/office/officeart/2005/8/layout/hierarchy1"/>
    <dgm:cxn modelId="{86654AB7-7E67-4832-9E48-36EFF2F77237}" type="presParOf" srcId="{1386F531-212D-4077-BE03-EA55B77EADB6}" destId="{D7B2A6F0-CC05-4476-A870-6214BF813E38}" srcOrd="1" destOrd="0" presId="urn:microsoft.com/office/officeart/2005/8/layout/hierarchy1"/>
    <dgm:cxn modelId="{08D94CB6-DD79-49C5-8335-1458315BA1A7}" type="presParOf" srcId="{53444097-0D96-4BAA-838E-B6A3FFC676C4}" destId="{D8736AE2-80D9-424E-A1F8-20021F2DA972}" srcOrd="10" destOrd="0" presId="urn:microsoft.com/office/officeart/2005/8/layout/hierarchy1"/>
    <dgm:cxn modelId="{90B0DED3-2185-46E6-AF66-A5982C7FE376}" type="presParOf" srcId="{53444097-0D96-4BAA-838E-B6A3FFC676C4}" destId="{1B202223-954F-4CCC-97ED-A82D65DED26C}" srcOrd="11" destOrd="0" presId="urn:microsoft.com/office/officeart/2005/8/layout/hierarchy1"/>
    <dgm:cxn modelId="{F91C4787-8C8B-4B34-8B32-CA1B94697D61}" type="presParOf" srcId="{1B202223-954F-4CCC-97ED-A82D65DED26C}" destId="{AC23C4E6-BA2E-4A30-959D-8BF9132D2A8D}" srcOrd="0" destOrd="0" presId="urn:microsoft.com/office/officeart/2005/8/layout/hierarchy1"/>
    <dgm:cxn modelId="{CAF6C79A-E082-4D87-A585-97D8A5C739EA}" type="presParOf" srcId="{AC23C4E6-BA2E-4A30-959D-8BF9132D2A8D}" destId="{9842C4D6-58E6-4DDC-AF8D-6168E0B13D47}" srcOrd="0" destOrd="0" presId="urn:microsoft.com/office/officeart/2005/8/layout/hierarchy1"/>
    <dgm:cxn modelId="{22A46DFF-9FF8-404C-AC54-161EEE0ABCAD}" type="presParOf" srcId="{AC23C4E6-BA2E-4A30-959D-8BF9132D2A8D}" destId="{D4779C9C-B830-47D7-96AE-557E4D57A14B}" srcOrd="1" destOrd="0" presId="urn:microsoft.com/office/officeart/2005/8/layout/hierarchy1"/>
    <dgm:cxn modelId="{6EC29D3A-41A2-4823-9D3C-F4C6FCA6A1C1}" type="presParOf" srcId="{1B202223-954F-4CCC-97ED-A82D65DED26C}" destId="{B59D7C4D-03D9-4794-BDEB-3E038532EC9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5998739-D25A-4AB8-8E63-A3C1F7C8DF5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56C9783-2524-4D41-9B65-8F9B64D13C50}">
      <dgm:prSet custT="1"/>
      <dgm:spPr/>
      <dgm:t>
        <a:bodyPr/>
        <a:lstStyle/>
        <a:p>
          <a:pPr rtl="0"/>
          <a:r>
            <a:rPr lang="en-US" sz="1400" b="1" dirty="0"/>
            <a:t>Positive Indicators (4)</a:t>
          </a:r>
        </a:p>
      </dgm:t>
    </dgm:pt>
    <dgm:pt modelId="{5331F1E5-D089-4972-8259-0CF7A86B9C76}" type="parTrans" cxnId="{8C2758E8-3F14-47B3-BC1B-39F312AA482D}">
      <dgm:prSet/>
      <dgm:spPr/>
      <dgm:t>
        <a:bodyPr/>
        <a:lstStyle/>
        <a:p>
          <a:endParaRPr lang="en-US" sz="2400"/>
        </a:p>
      </dgm:t>
    </dgm:pt>
    <dgm:pt modelId="{F34A0792-C455-47C7-8089-46B2E05EFA3D}" type="sibTrans" cxnId="{8C2758E8-3F14-47B3-BC1B-39F312AA482D}">
      <dgm:prSet/>
      <dgm:spPr/>
      <dgm:t>
        <a:bodyPr/>
        <a:lstStyle/>
        <a:p>
          <a:endParaRPr lang="en-US" sz="2400"/>
        </a:p>
      </dgm:t>
    </dgm:pt>
    <dgm:pt modelId="{4984C96E-639B-46A9-AEDA-1E0278AAE992}">
      <dgm:prSet custT="1"/>
      <dgm:spPr/>
      <dgm:t>
        <a:bodyPr/>
        <a:lstStyle/>
        <a:p>
          <a:pPr rtl="0"/>
          <a:r>
            <a:rPr lang="en-US" sz="1050" dirty="0"/>
            <a:t>% Population with a College Degree</a:t>
          </a:r>
          <a:br>
            <a:rPr lang="en-US" sz="1050" dirty="0"/>
          </a:br>
          <a:r>
            <a:rPr lang="en-US" sz="1050" dirty="0"/>
            <a:t>(Ages 25 and Older)</a:t>
          </a:r>
        </a:p>
      </dgm:t>
    </dgm:pt>
    <dgm:pt modelId="{87B067CC-4B14-4BED-A284-3C33A33FC82D}" type="parTrans" cxnId="{120B567C-96FE-4602-9626-90AB0713C493}">
      <dgm:prSet/>
      <dgm:spPr/>
      <dgm:t>
        <a:bodyPr/>
        <a:lstStyle/>
        <a:p>
          <a:endParaRPr lang="en-US" sz="2400"/>
        </a:p>
      </dgm:t>
    </dgm:pt>
    <dgm:pt modelId="{A9ADA61C-5C4C-41DF-A248-8B72A3E8B621}" type="sibTrans" cxnId="{120B567C-96FE-4602-9626-90AB0713C493}">
      <dgm:prSet/>
      <dgm:spPr/>
      <dgm:t>
        <a:bodyPr/>
        <a:lstStyle/>
        <a:p>
          <a:endParaRPr lang="en-US" sz="2400"/>
        </a:p>
      </dgm:t>
    </dgm:pt>
    <dgm:pt modelId="{0C83A189-2AC2-4548-92FE-AA616F1C06BE}">
      <dgm:prSet custT="1"/>
      <dgm:spPr/>
      <dgm:t>
        <a:bodyPr/>
        <a:lstStyle/>
        <a:p>
          <a:pPr rtl="0"/>
          <a:r>
            <a:rPr lang="en-US" sz="1050" dirty="0"/>
            <a:t>% Population with Wage Income</a:t>
          </a:r>
        </a:p>
      </dgm:t>
    </dgm:pt>
    <dgm:pt modelId="{0D301831-83D5-487B-A0AE-86239A299F21}" type="parTrans" cxnId="{09925CEA-6267-4E79-A469-A3C5BEDAA756}">
      <dgm:prSet/>
      <dgm:spPr/>
      <dgm:t>
        <a:bodyPr/>
        <a:lstStyle/>
        <a:p>
          <a:endParaRPr lang="en-US" sz="2400"/>
        </a:p>
      </dgm:t>
    </dgm:pt>
    <dgm:pt modelId="{49D0B0C3-4ACA-4A8D-B4CA-18A5B6235FEC}" type="sibTrans" cxnId="{09925CEA-6267-4E79-A469-A3C5BEDAA756}">
      <dgm:prSet/>
      <dgm:spPr/>
      <dgm:t>
        <a:bodyPr/>
        <a:lstStyle/>
        <a:p>
          <a:endParaRPr lang="en-US" sz="2400"/>
        </a:p>
      </dgm:t>
    </dgm:pt>
    <dgm:pt modelId="{1283BD23-DBFA-4E2D-8EEA-8978514A7237}">
      <dgm:prSet custT="1"/>
      <dgm:spPr/>
      <dgm:t>
        <a:bodyPr/>
        <a:lstStyle/>
        <a:p>
          <a:pPr rtl="0"/>
          <a:r>
            <a:rPr lang="en-US" sz="1050"/>
            <a:t>% Owner-occupied Housing</a:t>
          </a:r>
        </a:p>
      </dgm:t>
    </dgm:pt>
    <dgm:pt modelId="{EBBD7AB6-1D9F-4EA9-BA3F-226C4D752B0B}" type="parTrans" cxnId="{6760E5D1-34F3-4F55-B073-64BF3D0BBB04}">
      <dgm:prSet/>
      <dgm:spPr/>
      <dgm:t>
        <a:bodyPr/>
        <a:lstStyle/>
        <a:p>
          <a:endParaRPr lang="en-US" sz="2400"/>
        </a:p>
      </dgm:t>
    </dgm:pt>
    <dgm:pt modelId="{3C85261B-BA6B-4BA4-BC4B-8DEF7CBDBA93}" type="sibTrans" cxnId="{6760E5D1-34F3-4F55-B073-64BF3D0BBB04}">
      <dgm:prSet/>
      <dgm:spPr/>
      <dgm:t>
        <a:bodyPr/>
        <a:lstStyle/>
        <a:p>
          <a:endParaRPr lang="en-US" sz="2400"/>
        </a:p>
      </dgm:t>
    </dgm:pt>
    <dgm:pt modelId="{8BDC6B82-FB30-486C-BE52-0656DC72262A}">
      <dgm:prSet custT="1"/>
      <dgm:spPr/>
      <dgm:t>
        <a:bodyPr/>
        <a:lstStyle/>
        <a:p>
          <a:pPr rtl="0"/>
          <a:r>
            <a:rPr lang="en-US" sz="1050"/>
            <a:t>% Households with Interest, Rent, or Dividend Income</a:t>
          </a:r>
        </a:p>
      </dgm:t>
    </dgm:pt>
    <dgm:pt modelId="{CEC52F05-D57F-464F-9F13-CA0EADC0D96C}" type="parTrans" cxnId="{BB257A2E-215E-461E-B4E9-710AB688EB48}">
      <dgm:prSet/>
      <dgm:spPr/>
      <dgm:t>
        <a:bodyPr/>
        <a:lstStyle/>
        <a:p>
          <a:endParaRPr lang="en-US" sz="2400"/>
        </a:p>
      </dgm:t>
    </dgm:pt>
    <dgm:pt modelId="{95E5AABA-A4A2-474A-93C2-E227435FA87E}" type="sibTrans" cxnId="{BB257A2E-215E-461E-B4E9-710AB688EB48}">
      <dgm:prSet/>
      <dgm:spPr/>
      <dgm:t>
        <a:bodyPr/>
        <a:lstStyle/>
        <a:p>
          <a:endParaRPr lang="en-US" sz="2400"/>
        </a:p>
      </dgm:t>
    </dgm:pt>
    <dgm:pt modelId="{CF5F0C07-88EB-45C2-B3B1-590C8308C0E9}" type="pres">
      <dgm:prSet presAssocID="{85998739-D25A-4AB8-8E63-A3C1F7C8DF59}" presName="hierChild1" presStyleCnt="0">
        <dgm:presLayoutVars>
          <dgm:chPref val="1"/>
          <dgm:dir/>
          <dgm:animOne val="branch"/>
          <dgm:animLvl val="lvl"/>
          <dgm:resizeHandles/>
        </dgm:presLayoutVars>
      </dgm:prSet>
      <dgm:spPr/>
      <dgm:t>
        <a:bodyPr/>
        <a:lstStyle/>
        <a:p>
          <a:endParaRPr lang="en-US"/>
        </a:p>
      </dgm:t>
    </dgm:pt>
    <dgm:pt modelId="{30C2B48D-9EFB-4C3C-9157-2358A8275882}" type="pres">
      <dgm:prSet presAssocID="{156C9783-2524-4D41-9B65-8F9B64D13C50}" presName="hierRoot1" presStyleCnt="0"/>
      <dgm:spPr/>
    </dgm:pt>
    <dgm:pt modelId="{3B9F1B37-AABF-4C3E-9130-B53A809BAF83}" type="pres">
      <dgm:prSet presAssocID="{156C9783-2524-4D41-9B65-8F9B64D13C50}" presName="composite" presStyleCnt="0"/>
      <dgm:spPr/>
    </dgm:pt>
    <dgm:pt modelId="{6480EE33-E07C-4F1A-8BC6-2B9817139D85}" type="pres">
      <dgm:prSet presAssocID="{156C9783-2524-4D41-9B65-8F9B64D13C50}" presName="background" presStyleLbl="node0" presStyleIdx="0" presStyleCnt="1"/>
      <dgm:spPr/>
    </dgm:pt>
    <dgm:pt modelId="{C64DC4EC-7F5D-4A87-90DF-B48E435AC899}" type="pres">
      <dgm:prSet presAssocID="{156C9783-2524-4D41-9B65-8F9B64D13C50}" presName="text" presStyleLbl="fgAcc0" presStyleIdx="0" presStyleCnt="1">
        <dgm:presLayoutVars>
          <dgm:chPref val="3"/>
        </dgm:presLayoutVars>
      </dgm:prSet>
      <dgm:spPr/>
      <dgm:t>
        <a:bodyPr/>
        <a:lstStyle/>
        <a:p>
          <a:endParaRPr lang="en-US"/>
        </a:p>
      </dgm:t>
    </dgm:pt>
    <dgm:pt modelId="{13A34BF3-AD1C-4CCA-BA8A-A5FAD157975C}" type="pres">
      <dgm:prSet presAssocID="{156C9783-2524-4D41-9B65-8F9B64D13C50}" presName="hierChild2" presStyleCnt="0"/>
      <dgm:spPr/>
    </dgm:pt>
    <dgm:pt modelId="{12B7E473-CFC4-4004-9451-B605BA34A9F6}" type="pres">
      <dgm:prSet presAssocID="{87B067CC-4B14-4BED-A284-3C33A33FC82D}" presName="Name10" presStyleLbl="parChTrans1D2" presStyleIdx="0" presStyleCnt="4"/>
      <dgm:spPr/>
      <dgm:t>
        <a:bodyPr/>
        <a:lstStyle/>
        <a:p>
          <a:endParaRPr lang="en-US"/>
        </a:p>
      </dgm:t>
    </dgm:pt>
    <dgm:pt modelId="{0A07FF11-9049-4821-93C1-4AF622F98D1F}" type="pres">
      <dgm:prSet presAssocID="{4984C96E-639B-46A9-AEDA-1E0278AAE992}" presName="hierRoot2" presStyleCnt="0"/>
      <dgm:spPr/>
    </dgm:pt>
    <dgm:pt modelId="{0F3E4A87-DC9D-4E64-93A1-D10D0D82D8B8}" type="pres">
      <dgm:prSet presAssocID="{4984C96E-639B-46A9-AEDA-1E0278AAE992}" presName="composite2" presStyleCnt="0"/>
      <dgm:spPr/>
    </dgm:pt>
    <dgm:pt modelId="{57E9E103-8469-4992-A472-800E04F9D78C}" type="pres">
      <dgm:prSet presAssocID="{4984C96E-639B-46A9-AEDA-1E0278AAE992}" presName="background2" presStyleLbl="node2" presStyleIdx="0" presStyleCnt="4"/>
      <dgm:spPr/>
    </dgm:pt>
    <dgm:pt modelId="{EF29A3DF-E8A8-4C71-A8EC-6A4F0AC6647F}" type="pres">
      <dgm:prSet presAssocID="{4984C96E-639B-46A9-AEDA-1E0278AAE992}" presName="text2" presStyleLbl="fgAcc2" presStyleIdx="0" presStyleCnt="4">
        <dgm:presLayoutVars>
          <dgm:chPref val="3"/>
        </dgm:presLayoutVars>
      </dgm:prSet>
      <dgm:spPr/>
      <dgm:t>
        <a:bodyPr/>
        <a:lstStyle/>
        <a:p>
          <a:endParaRPr lang="en-US"/>
        </a:p>
      </dgm:t>
    </dgm:pt>
    <dgm:pt modelId="{F8B782DA-9053-4EA9-BC80-EB4AE821B1B4}" type="pres">
      <dgm:prSet presAssocID="{4984C96E-639B-46A9-AEDA-1E0278AAE992}" presName="hierChild3" presStyleCnt="0"/>
      <dgm:spPr/>
    </dgm:pt>
    <dgm:pt modelId="{68BD21BB-14C6-468A-BE0E-F5F316FA3047}" type="pres">
      <dgm:prSet presAssocID="{0D301831-83D5-487B-A0AE-86239A299F21}" presName="Name10" presStyleLbl="parChTrans1D2" presStyleIdx="1" presStyleCnt="4"/>
      <dgm:spPr/>
      <dgm:t>
        <a:bodyPr/>
        <a:lstStyle/>
        <a:p>
          <a:endParaRPr lang="en-US"/>
        </a:p>
      </dgm:t>
    </dgm:pt>
    <dgm:pt modelId="{A17403DA-C017-41C4-9D2E-C51B8BB3B439}" type="pres">
      <dgm:prSet presAssocID="{0C83A189-2AC2-4548-92FE-AA616F1C06BE}" presName="hierRoot2" presStyleCnt="0"/>
      <dgm:spPr/>
    </dgm:pt>
    <dgm:pt modelId="{DA32B662-91D1-4AFB-9C25-38E4B0086E0F}" type="pres">
      <dgm:prSet presAssocID="{0C83A189-2AC2-4548-92FE-AA616F1C06BE}" presName="composite2" presStyleCnt="0"/>
      <dgm:spPr/>
    </dgm:pt>
    <dgm:pt modelId="{3C17FB62-001A-47EE-B799-815B46D7EE1C}" type="pres">
      <dgm:prSet presAssocID="{0C83A189-2AC2-4548-92FE-AA616F1C06BE}" presName="background2" presStyleLbl="node2" presStyleIdx="1" presStyleCnt="4"/>
      <dgm:spPr/>
    </dgm:pt>
    <dgm:pt modelId="{1D07CF43-25BB-4160-BA1F-2E6F16F8B702}" type="pres">
      <dgm:prSet presAssocID="{0C83A189-2AC2-4548-92FE-AA616F1C06BE}" presName="text2" presStyleLbl="fgAcc2" presStyleIdx="1" presStyleCnt="4">
        <dgm:presLayoutVars>
          <dgm:chPref val="3"/>
        </dgm:presLayoutVars>
      </dgm:prSet>
      <dgm:spPr/>
      <dgm:t>
        <a:bodyPr/>
        <a:lstStyle/>
        <a:p>
          <a:endParaRPr lang="en-US"/>
        </a:p>
      </dgm:t>
    </dgm:pt>
    <dgm:pt modelId="{8E31EC48-3E70-4973-9C47-FF5C6C210A1B}" type="pres">
      <dgm:prSet presAssocID="{0C83A189-2AC2-4548-92FE-AA616F1C06BE}" presName="hierChild3" presStyleCnt="0"/>
      <dgm:spPr/>
    </dgm:pt>
    <dgm:pt modelId="{4CC4636D-5D04-4A34-875F-1E36EB6E842E}" type="pres">
      <dgm:prSet presAssocID="{EBBD7AB6-1D9F-4EA9-BA3F-226C4D752B0B}" presName="Name10" presStyleLbl="parChTrans1D2" presStyleIdx="2" presStyleCnt="4"/>
      <dgm:spPr/>
      <dgm:t>
        <a:bodyPr/>
        <a:lstStyle/>
        <a:p>
          <a:endParaRPr lang="en-US"/>
        </a:p>
      </dgm:t>
    </dgm:pt>
    <dgm:pt modelId="{E537DB28-68E9-43EE-8E82-1F839967FF7D}" type="pres">
      <dgm:prSet presAssocID="{1283BD23-DBFA-4E2D-8EEA-8978514A7237}" presName="hierRoot2" presStyleCnt="0"/>
      <dgm:spPr/>
    </dgm:pt>
    <dgm:pt modelId="{BAD56546-717B-41E7-B8AE-E4CF9AE7E2DF}" type="pres">
      <dgm:prSet presAssocID="{1283BD23-DBFA-4E2D-8EEA-8978514A7237}" presName="composite2" presStyleCnt="0"/>
      <dgm:spPr/>
    </dgm:pt>
    <dgm:pt modelId="{89EB8F16-D217-431D-A25E-3BB7D32FDD21}" type="pres">
      <dgm:prSet presAssocID="{1283BD23-DBFA-4E2D-8EEA-8978514A7237}" presName="background2" presStyleLbl="node2" presStyleIdx="2" presStyleCnt="4"/>
      <dgm:spPr/>
    </dgm:pt>
    <dgm:pt modelId="{4C49E255-358E-4D97-A234-180B5BBBF668}" type="pres">
      <dgm:prSet presAssocID="{1283BD23-DBFA-4E2D-8EEA-8978514A7237}" presName="text2" presStyleLbl="fgAcc2" presStyleIdx="2" presStyleCnt="4">
        <dgm:presLayoutVars>
          <dgm:chPref val="3"/>
        </dgm:presLayoutVars>
      </dgm:prSet>
      <dgm:spPr/>
      <dgm:t>
        <a:bodyPr/>
        <a:lstStyle/>
        <a:p>
          <a:endParaRPr lang="en-US"/>
        </a:p>
      </dgm:t>
    </dgm:pt>
    <dgm:pt modelId="{2318B0CE-92DD-4A4E-A696-B5C1DB57DD8D}" type="pres">
      <dgm:prSet presAssocID="{1283BD23-DBFA-4E2D-8EEA-8978514A7237}" presName="hierChild3" presStyleCnt="0"/>
      <dgm:spPr/>
    </dgm:pt>
    <dgm:pt modelId="{3AE3D9CB-1421-4543-B596-B7811434AA4F}" type="pres">
      <dgm:prSet presAssocID="{CEC52F05-D57F-464F-9F13-CA0EADC0D96C}" presName="Name10" presStyleLbl="parChTrans1D2" presStyleIdx="3" presStyleCnt="4"/>
      <dgm:spPr/>
      <dgm:t>
        <a:bodyPr/>
        <a:lstStyle/>
        <a:p>
          <a:endParaRPr lang="en-US"/>
        </a:p>
      </dgm:t>
    </dgm:pt>
    <dgm:pt modelId="{3FF52B8B-268E-4FBD-B8B9-7DB466F9D04E}" type="pres">
      <dgm:prSet presAssocID="{8BDC6B82-FB30-486C-BE52-0656DC72262A}" presName="hierRoot2" presStyleCnt="0"/>
      <dgm:spPr/>
    </dgm:pt>
    <dgm:pt modelId="{333265C0-15D2-4C9A-B47B-9E87D9B55371}" type="pres">
      <dgm:prSet presAssocID="{8BDC6B82-FB30-486C-BE52-0656DC72262A}" presName="composite2" presStyleCnt="0"/>
      <dgm:spPr/>
    </dgm:pt>
    <dgm:pt modelId="{206D39D2-7B8D-41A1-9FC6-A974A8875B84}" type="pres">
      <dgm:prSet presAssocID="{8BDC6B82-FB30-486C-BE52-0656DC72262A}" presName="background2" presStyleLbl="node2" presStyleIdx="3" presStyleCnt="4"/>
      <dgm:spPr/>
    </dgm:pt>
    <dgm:pt modelId="{73509E72-A71F-4096-B054-6857D501AE5B}" type="pres">
      <dgm:prSet presAssocID="{8BDC6B82-FB30-486C-BE52-0656DC72262A}" presName="text2" presStyleLbl="fgAcc2" presStyleIdx="3" presStyleCnt="4">
        <dgm:presLayoutVars>
          <dgm:chPref val="3"/>
        </dgm:presLayoutVars>
      </dgm:prSet>
      <dgm:spPr/>
      <dgm:t>
        <a:bodyPr/>
        <a:lstStyle/>
        <a:p>
          <a:endParaRPr lang="en-US"/>
        </a:p>
      </dgm:t>
    </dgm:pt>
    <dgm:pt modelId="{131A5E6C-329D-4FA0-BEF4-C8F1DD8173F4}" type="pres">
      <dgm:prSet presAssocID="{8BDC6B82-FB30-486C-BE52-0656DC72262A}" presName="hierChild3" presStyleCnt="0"/>
      <dgm:spPr/>
    </dgm:pt>
  </dgm:ptLst>
  <dgm:cxnLst>
    <dgm:cxn modelId="{46B729A0-AD1F-4D3E-BC47-9B70061C210B}" type="presOf" srcId="{8BDC6B82-FB30-486C-BE52-0656DC72262A}" destId="{73509E72-A71F-4096-B054-6857D501AE5B}" srcOrd="0" destOrd="0" presId="urn:microsoft.com/office/officeart/2005/8/layout/hierarchy1"/>
    <dgm:cxn modelId="{120B567C-96FE-4602-9626-90AB0713C493}" srcId="{156C9783-2524-4D41-9B65-8F9B64D13C50}" destId="{4984C96E-639B-46A9-AEDA-1E0278AAE992}" srcOrd="0" destOrd="0" parTransId="{87B067CC-4B14-4BED-A284-3C33A33FC82D}" sibTransId="{A9ADA61C-5C4C-41DF-A248-8B72A3E8B621}"/>
    <dgm:cxn modelId="{A9380880-037C-471A-B0F4-281849F676B0}" type="presOf" srcId="{1283BD23-DBFA-4E2D-8EEA-8978514A7237}" destId="{4C49E255-358E-4D97-A234-180B5BBBF668}" srcOrd="0" destOrd="0" presId="urn:microsoft.com/office/officeart/2005/8/layout/hierarchy1"/>
    <dgm:cxn modelId="{88BCBB02-BB4C-4895-8CC6-27D9D34E9859}" type="presOf" srcId="{0D301831-83D5-487B-A0AE-86239A299F21}" destId="{68BD21BB-14C6-468A-BE0E-F5F316FA3047}" srcOrd="0" destOrd="0" presId="urn:microsoft.com/office/officeart/2005/8/layout/hierarchy1"/>
    <dgm:cxn modelId="{71299BB4-759D-4EB2-A808-49A708CB6604}" type="presOf" srcId="{87B067CC-4B14-4BED-A284-3C33A33FC82D}" destId="{12B7E473-CFC4-4004-9451-B605BA34A9F6}" srcOrd="0" destOrd="0" presId="urn:microsoft.com/office/officeart/2005/8/layout/hierarchy1"/>
    <dgm:cxn modelId="{09925CEA-6267-4E79-A469-A3C5BEDAA756}" srcId="{156C9783-2524-4D41-9B65-8F9B64D13C50}" destId="{0C83A189-2AC2-4548-92FE-AA616F1C06BE}" srcOrd="1" destOrd="0" parTransId="{0D301831-83D5-487B-A0AE-86239A299F21}" sibTransId="{49D0B0C3-4ACA-4A8D-B4CA-18A5B6235FEC}"/>
    <dgm:cxn modelId="{8C2758E8-3F14-47B3-BC1B-39F312AA482D}" srcId="{85998739-D25A-4AB8-8E63-A3C1F7C8DF59}" destId="{156C9783-2524-4D41-9B65-8F9B64D13C50}" srcOrd="0" destOrd="0" parTransId="{5331F1E5-D089-4972-8259-0CF7A86B9C76}" sibTransId="{F34A0792-C455-47C7-8089-46B2E05EFA3D}"/>
    <dgm:cxn modelId="{43A84281-C998-45C0-8A7D-0B20CF70444D}" type="presOf" srcId="{CEC52F05-D57F-464F-9F13-CA0EADC0D96C}" destId="{3AE3D9CB-1421-4543-B596-B7811434AA4F}" srcOrd="0" destOrd="0" presId="urn:microsoft.com/office/officeart/2005/8/layout/hierarchy1"/>
    <dgm:cxn modelId="{B32A10D5-2DAA-4E7E-905A-1F0012F873E2}" type="presOf" srcId="{0C83A189-2AC2-4548-92FE-AA616F1C06BE}" destId="{1D07CF43-25BB-4160-BA1F-2E6F16F8B702}" srcOrd="0" destOrd="0" presId="urn:microsoft.com/office/officeart/2005/8/layout/hierarchy1"/>
    <dgm:cxn modelId="{E49432D7-E802-4B4E-A0CC-3FA42A10E7B1}" type="presOf" srcId="{85998739-D25A-4AB8-8E63-A3C1F7C8DF59}" destId="{CF5F0C07-88EB-45C2-B3B1-590C8308C0E9}" srcOrd="0" destOrd="0" presId="urn:microsoft.com/office/officeart/2005/8/layout/hierarchy1"/>
    <dgm:cxn modelId="{3D502E7D-7A4D-40AC-8BF6-3BAB273D0AD8}" type="presOf" srcId="{156C9783-2524-4D41-9B65-8F9B64D13C50}" destId="{C64DC4EC-7F5D-4A87-90DF-B48E435AC899}" srcOrd="0" destOrd="0" presId="urn:microsoft.com/office/officeart/2005/8/layout/hierarchy1"/>
    <dgm:cxn modelId="{6760E5D1-34F3-4F55-B073-64BF3D0BBB04}" srcId="{156C9783-2524-4D41-9B65-8F9B64D13C50}" destId="{1283BD23-DBFA-4E2D-8EEA-8978514A7237}" srcOrd="2" destOrd="0" parTransId="{EBBD7AB6-1D9F-4EA9-BA3F-226C4D752B0B}" sibTransId="{3C85261B-BA6B-4BA4-BC4B-8DEF7CBDBA93}"/>
    <dgm:cxn modelId="{BB257A2E-215E-461E-B4E9-710AB688EB48}" srcId="{156C9783-2524-4D41-9B65-8F9B64D13C50}" destId="{8BDC6B82-FB30-486C-BE52-0656DC72262A}" srcOrd="3" destOrd="0" parTransId="{CEC52F05-D57F-464F-9F13-CA0EADC0D96C}" sibTransId="{95E5AABA-A4A2-474A-93C2-E227435FA87E}"/>
    <dgm:cxn modelId="{896CBD8C-9E71-45BF-B4EC-0AF7CB5D7FA7}" type="presOf" srcId="{4984C96E-639B-46A9-AEDA-1E0278AAE992}" destId="{EF29A3DF-E8A8-4C71-A8EC-6A4F0AC6647F}" srcOrd="0" destOrd="0" presId="urn:microsoft.com/office/officeart/2005/8/layout/hierarchy1"/>
    <dgm:cxn modelId="{788CD61A-D19D-45F0-9F5A-6FCA43E01F91}" type="presOf" srcId="{EBBD7AB6-1D9F-4EA9-BA3F-226C4D752B0B}" destId="{4CC4636D-5D04-4A34-875F-1E36EB6E842E}" srcOrd="0" destOrd="0" presId="urn:microsoft.com/office/officeart/2005/8/layout/hierarchy1"/>
    <dgm:cxn modelId="{7626F85C-96F4-470A-A38B-A5B2E6926F1E}" type="presParOf" srcId="{CF5F0C07-88EB-45C2-B3B1-590C8308C0E9}" destId="{30C2B48D-9EFB-4C3C-9157-2358A8275882}" srcOrd="0" destOrd="0" presId="urn:microsoft.com/office/officeart/2005/8/layout/hierarchy1"/>
    <dgm:cxn modelId="{E43753FA-34A8-4C4D-A500-E4A56846E24A}" type="presParOf" srcId="{30C2B48D-9EFB-4C3C-9157-2358A8275882}" destId="{3B9F1B37-AABF-4C3E-9130-B53A809BAF83}" srcOrd="0" destOrd="0" presId="urn:microsoft.com/office/officeart/2005/8/layout/hierarchy1"/>
    <dgm:cxn modelId="{26DA54EF-73A0-4BE0-949F-3B862E7DFAD5}" type="presParOf" srcId="{3B9F1B37-AABF-4C3E-9130-B53A809BAF83}" destId="{6480EE33-E07C-4F1A-8BC6-2B9817139D85}" srcOrd="0" destOrd="0" presId="urn:microsoft.com/office/officeart/2005/8/layout/hierarchy1"/>
    <dgm:cxn modelId="{A0B928FB-34EC-43BD-AE4C-66797D550841}" type="presParOf" srcId="{3B9F1B37-AABF-4C3E-9130-B53A809BAF83}" destId="{C64DC4EC-7F5D-4A87-90DF-B48E435AC899}" srcOrd="1" destOrd="0" presId="urn:microsoft.com/office/officeart/2005/8/layout/hierarchy1"/>
    <dgm:cxn modelId="{5F5E6948-925F-4086-B8CD-546E98DBFD19}" type="presParOf" srcId="{30C2B48D-9EFB-4C3C-9157-2358A8275882}" destId="{13A34BF3-AD1C-4CCA-BA8A-A5FAD157975C}" srcOrd="1" destOrd="0" presId="urn:microsoft.com/office/officeart/2005/8/layout/hierarchy1"/>
    <dgm:cxn modelId="{EE0560AC-D5FF-47D5-B6E2-239DF212D85C}" type="presParOf" srcId="{13A34BF3-AD1C-4CCA-BA8A-A5FAD157975C}" destId="{12B7E473-CFC4-4004-9451-B605BA34A9F6}" srcOrd="0" destOrd="0" presId="urn:microsoft.com/office/officeart/2005/8/layout/hierarchy1"/>
    <dgm:cxn modelId="{61FA49E3-1446-487D-AECB-BD9C58B30E6B}" type="presParOf" srcId="{13A34BF3-AD1C-4CCA-BA8A-A5FAD157975C}" destId="{0A07FF11-9049-4821-93C1-4AF622F98D1F}" srcOrd="1" destOrd="0" presId="urn:microsoft.com/office/officeart/2005/8/layout/hierarchy1"/>
    <dgm:cxn modelId="{3781124E-2E1F-4AE0-B7F9-41CCD550F0A1}" type="presParOf" srcId="{0A07FF11-9049-4821-93C1-4AF622F98D1F}" destId="{0F3E4A87-DC9D-4E64-93A1-D10D0D82D8B8}" srcOrd="0" destOrd="0" presId="urn:microsoft.com/office/officeart/2005/8/layout/hierarchy1"/>
    <dgm:cxn modelId="{F3A345AA-5F2B-4462-9A31-A0E79F63C046}" type="presParOf" srcId="{0F3E4A87-DC9D-4E64-93A1-D10D0D82D8B8}" destId="{57E9E103-8469-4992-A472-800E04F9D78C}" srcOrd="0" destOrd="0" presId="urn:microsoft.com/office/officeart/2005/8/layout/hierarchy1"/>
    <dgm:cxn modelId="{82FB0255-80C5-4663-949C-4DE818A3AE22}" type="presParOf" srcId="{0F3E4A87-DC9D-4E64-93A1-D10D0D82D8B8}" destId="{EF29A3DF-E8A8-4C71-A8EC-6A4F0AC6647F}" srcOrd="1" destOrd="0" presId="urn:microsoft.com/office/officeart/2005/8/layout/hierarchy1"/>
    <dgm:cxn modelId="{FE4F4276-303D-499C-A1D8-4B12893919CD}" type="presParOf" srcId="{0A07FF11-9049-4821-93C1-4AF622F98D1F}" destId="{F8B782DA-9053-4EA9-BC80-EB4AE821B1B4}" srcOrd="1" destOrd="0" presId="urn:microsoft.com/office/officeart/2005/8/layout/hierarchy1"/>
    <dgm:cxn modelId="{436A25AA-CA66-4FE5-9CCE-7B8201B542C8}" type="presParOf" srcId="{13A34BF3-AD1C-4CCA-BA8A-A5FAD157975C}" destId="{68BD21BB-14C6-468A-BE0E-F5F316FA3047}" srcOrd="2" destOrd="0" presId="urn:microsoft.com/office/officeart/2005/8/layout/hierarchy1"/>
    <dgm:cxn modelId="{087D2D72-7B37-4101-9714-1B5B87C3FEA0}" type="presParOf" srcId="{13A34BF3-AD1C-4CCA-BA8A-A5FAD157975C}" destId="{A17403DA-C017-41C4-9D2E-C51B8BB3B439}" srcOrd="3" destOrd="0" presId="urn:microsoft.com/office/officeart/2005/8/layout/hierarchy1"/>
    <dgm:cxn modelId="{657843FF-5B9C-42F8-BBE9-1AD045FC6614}" type="presParOf" srcId="{A17403DA-C017-41C4-9D2E-C51B8BB3B439}" destId="{DA32B662-91D1-4AFB-9C25-38E4B0086E0F}" srcOrd="0" destOrd="0" presId="urn:microsoft.com/office/officeart/2005/8/layout/hierarchy1"/>
    <dgm:cxn modelId="{D40B67D4-618C-407C-B66A-580965ACEE12}" type="presParOf" srcId="{DA32B662-91D1-4AFB-9C25-38E4B0086E0F}" destId="{3C17FB62-001A-47EE-B799-815B46D7EE1C}" srcOrd="0" destOrd="0" presId="urn:microsoft.com/office/officeart/2005/8/layout/hierarchy1"/>
    <dgm:cxn modelId="{E124305C-8912-4A06-9159-362AB1578DB8}" type="presParOf" srcId="{DA32B662-91D1-4AFB-9C25-38E4B0086E0F}" destId="{1D07CF43-25BB-4160-BA1F-2E6F16F8B702}" srcOrd="1" destOrd="0" presId="urn:microsoft.com/office/officeart/2005/8/layout/hierarchy1"/>
    <dgm:cxn modelId="{6993E102-C049-4211-B01A-8BF2572D6D07}" type="presParOf" srcId="{A17403DA-C017-41C4-9D2E-C51B8BB3B439}" destId="{8E31EC48-3E70-4973-9C47-FF5C6C210A1B}" srcOrd="1" destOrd="0" presId="urn:microsoft.com/office/officeart/2005/8/layout/hierarchy1"/>
    <dgm:cxn modelId="{B64D7BC6-1A52-4DCD-A09A-5C81442DFA09}" type="presParOf" srcId="{13A34BF3-AD1C-4CCA-BA8A-A5FAD157975C}" destId="{4CC4636D-5D04-4A34-875F-1E36EB6E842E}" srcOrd="4" destOrd="0" presId="urn:microsoft.com/office/officeart/2005/8/layout/hierarchy1"/>
    <dgm:cxn modelId="{AA411A5C-FAFF-44AB-B767-3D58862E8ECB}" type="presParOf" srcId="{13A34BF3-AD1C-4CCA-BA8A-A5FAD157975C}" destId="{E537DB28-68E9-43EE-8E82-1F839967FF7D}" srcOrd="5" destOrd="0" presId="urn:microsoft.com/office/officeart/2005/8/layout/hierarchy1"/>
    <dgm:cxn modelId="{E97217C5-0A5B-4A4E-8A43-135C2521BEEF}" type="presParOf" srcId="{E537DB28-68E9-43EE-8E82-1F839967FF7D}" destId="{BAD56546-717B-41E7-B8AE-E4CF9AE7E2DF}" srcOrd="0" destOrd="0" presId="urn:microsoft.com/office/officeart/2005/8/layout/hierarchy1"/>
    <dgm:cxn modelId="{7B4F36E2-8435-43AE-8095-AEB641D4C126}" type="presParOf" srcId="{BAD56546-717B-41E7-B8AE-E4CF9AE7E2DF}" destId="{89EB8F16-D217-431D-A25E-3BB7D32FDD21}" srcOrd="0" destOrd="0" presId="urn:microsoft.com/office/officeart/2005/8/layout/hierarchy1"/>
    <dgm:cxn modelId="{597A65D3-5EA8-46D2-8E2B-3D7C9FE511A2}" type="presParOf" srcId="{BAD56546-717B-41E7-B8AE-E4CF9AE7E2DF}" destId="{4C49E255-358E-4D97-A234-180B5BBBF668}" srcOrd="1" destOrd="0" presId="urn:microsoft.com/office/officeart/2005/8/layout/hierarchy1"/>
    <dgm:cxn modelId="{629B191D-E82D-4672-AC79-F4EC0A454DE4}" type="presParOf" srcId="{E537DB28-68E9-43EE-8E82-1F839967FF7D}" destId="{2318B0CE-92DD-4A4E-A696-B5C1DB57DD8D}" srcOrd="1" destOrd="0" presId="urn:microsoft.com/office/officeart/2005/8/layout/hierarchy1"/>
    <dgm:cxn modelId="{0295C95C-FAD2-41BD-9F5E-D5EC4B956C67}" type="presParOf" srcId="{13A34BF3-AD1C-4CCA-BA8A-A5FAD157975C}" destId="{3AE3D9CB-1421-4543-B596-B7811434AA4F}" srcOrd="6" destOrd="0" presId="urn:microsoft.com/office/officeart/2005/8/layout/hierarchy1"/>
    <dgm:cxn modelId="{212EA8DF-D8F2-491F-B225-D9762E0B8FA3}" type="presParOf" srcId="{13A34BF3-AD1C-4CCA-BA8A-A5FAD157975C}" destId="{3FF52B8B-268E-4FBD-B8B9-7DB466F9D04E}" srcOrd="7" destOrd="0" presId="urn:microsoft.com/office/officeart/2005/8/layout/hierarchy1"/>
    <dgm:cxn modelId="{8CBB45FC-9428-4BB9-B66C-0A9385CF346B}" type="presParOf" srcId="{3FF52B8B-268E-4FBD-B8B9-7DB466F9D04E}" destId="{333265C0-15D2-4C9A-B47B-9E87D9B55371}" srcOrd="0" destOrd="0" presId="urn:microsoft.com/office/officeart/2005/8/layout/hierarchy1"/>
    <dgm:cxn modelId="{26912780-A805-45A8-ADD6-558CE39A6F50}" type="presParOf" srcId="{333265C0-15D2-4C9A-B47B-9E87D9B55371}" destId="{206D39D2-7B8D-41A1-9FC6-A974A8875B84}" srcOrd="0" destOrd="0" presId="urn:microsoft.com/office/officeart/2005/8/layout/hierarchy1"/>
    <dgm:cxn modelId="{B15CE132-14EB-4A4E-BA58-B19D5F8603D2}" type="presParOf" srcId="{333265C0-15D2-4C9A-B47B-9E87D9B55371}" destId="{73509E72-A71F-4096-B054-6857D501AE5B}" srcOrd="1" destOrd="0" presId="urn:microsoft.com/office/officeart/2005/8/layout/hierarchy1"/>
    <dgm:cxn modelId="{4871AFF1-7497-478A-8D08-05F38C72E9A5}" type="presParOf" srcId="{3FF52B8B-268E-4FBD-B8B9-7DB466F9D04E}" destId="{131A5E6C-329D-4FA0-BEF4-C8F1DD8173F4}"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6F5F46-577D-46F5-BB15-45CD84CCB157}"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762595A4-D4F2-4189-8227-51154223E878}">
      <dgm:prSet custT="1"/>
      <dgm:spPr/>
      <dgm:t>
        <a:bodyPr/>
        <a:lstStyle/>
        <a:p>
          <a:pPr rtl="0"/>
          <a:r>
            <a:rPr lang="en-US" sz="1600"/>
            <a:t>Use Vulnerable on 1 or More Domains Composite Measure</a:t>
          </a:r>
        </a:p>
      </dgm:t>
    </dgm:pt>
    <dgm:pt modelId="{7B87BF61-9775-478E-B03F-3BB1D583B5D0}" type="parTrans" cxnId="{F39D7971-1549-4225-B07F-488A758A615E}">
      <dgm:prSet/>
      <dgm:spPr/>
      <dgm:t>
        <a:bodyPr/>
        <a:lstStyle/>
        <a:p>
          <a:endParaRPr lang="en-US" sz="2000"/>
        </a:p>
      </dgm:t>
    </dgm:pt>
    <dgm:pt modelId="{49253F3F-77DC-4230-8F24-A0BDE13B192F}" type="sibTrans" cxnId="{F39D7971-1549-4225-B07F-488A758A615E}">
      <dgm:prSet custT="1"/>
      <dgm:spPr/>
      <dgm:t>
        <a:bodyPr/>
        <a:lstStyle/>
        <a:p>
          <a:endParaRPr lang="en-US" sz="3600"/>
        </a:p>
      </dgm:t>
    </dgm:pt>
    <dgm:pt modelId="{B18ECC3A-60E1-4EF3-B22C-04D30BD4EF7B}">
      <dgm:prSet custT="1"/>
      <dgm:spPr/>
      <dgm:t>
        <a:bodyPr/>
        <a:lstStyle/>
        <a:p>
          <a:pPr rtl="0"/>
          <a:r>
            <a:rPr lang="en-US" sz="1600"/>
            <a:t>5 Mapped EDI Classes vs. 4 Neighborhood Risk Index Classes</a:t>
          </a:r>
        </a:p>
      </dgm:t>
    </dgm:pt>
    <dgm:pt modelId="{C9DFDC8C-5D40-42F3-84E7-6637D5E8D5D8}" type="parTrans" cxnId="{A650C6C6-38BE-4651-9101-E14B09F6F27B}">
      <dgm:prSet/>
      <dgm:spPr/>
      <dgm:t>
        <a:bodyPr/>
        <a:lstStyle/>
        <a:p>
          <a:endParaRPr lang="en-US" sz="2000"/>
        </a:p>
      </dgm:t>
    </dgm:pt>
    <dgm:pt modelId="{27A21156-0222-4239-8127-A3A68FC530AD}" type="sibTrans" cxnId="{A650C6C6-38BE-4651-9101-E14B09F6F27B}">
      <dgm:prSet custT="1"/>
      <dgm:spPr/>
      <dgm:t>
        <a:bodyPr/>
        <a:lstStyle/>
        <a:p>
          <a:endParaRPr lang="en-US" sz="3600"/>
        </a:p>
      </dgm:t>
    </dgm:pt>
    <dgm:pt modelId="{BEE095E7-C96A-4C46-BC41-46E3078C575B}">
      <dgm:prSet custT="1"/>
      <dgm:spPr/>
      <dgm:t>
        <a:bodyPr/>
        <a:lstStyle/>
        <a:p>
          <a:pPr rtl="0"/>
          <a:r>
            <a:rPr lang="en-US" sz="1600"/>
            <a:t>Diagonal (Gray)</a:t>
          </a:r>
        </a:p>
      </dgm:t>
    </dgm:pt>
    <dgm:pt modelId="{2A0F3087-FB83-4343-9EA9-E408EB0A84D7}" type="parTrans" cxnId="{E45F5AA7-798D-4FD1-AF28-7F805BCD5626}">
      <dgm:prSet/>
      <dgm:spPr/>
      <dgm:t>
        <a:bodyPr/>
        <a:lstStyle/>
        <a:p>
          <a:endParaRPr lang="en-US" sz="2000"/>
        </a:p>
      </dgm:t>
    </dgm:pt>
    <dgm:pt modelId="{0D53C339-E4C7-47C5-A312-1A0CF2E550B2}" type="sibTrans" cxnId="{E45F5AA7-798D-4FD1-AF28-7F805BCD5626}">
      <dgm:prSet custT="1"/>
      <dgm:spPr/>
      <dgm:t>
        <a:bodyPr/>
        <a:lstStyle/>
        <a:p>
          <a:endParaRPr lang="en-US" sz="3600"/>
        </a:p>
      </dgm:t>
    </dgm:pt>
    <dgm:pt modelId="{CE7940E0-64F1-46A6-86CE-3C83094F2CB9}">
      <dgm:prSet custT="1"/>
      <dgm:spPr/>
      <dgm:t>
        <a:bodyPr/>
        <a:lstStyle/>
        <a:p>
          <a:pPr rtl="0"/>
          <a:r>
            <a:rPr lang="en-US" sz="1200"/>
            <a:t>CTs that Generally Match</a:t>
          </a:r>
        </a:p>
      </dgm:t>
    </dgm:pt>
    <dgm:pt modelId="{34772CB0-B6DD-4725-AD1D-D7AC3005301A}" type="parTrans" cxnId="{C02FE4EF-CB86-42C3-B900-79494A555C0F}">
      <dgm:prSet/>
      <dgm:spPr/>
      <dgm:t>
        <a:bodyPr/>
        <a:lstStyle/>
        <a:p>
          <a:endParaRPr lang="en-US" sz="2000"/>
        </a:p>
      </dgm:t>
    </dgm:pt>
    <dgm:pt modelId="{78E5A0D0-D4FD-4B7B-81E6-FC601B2220F4}" type="sibTrans" cxnId="{C02FE4EF-CB86-42C3-B900-79494A555C0F}">
      <dgm:prSet/>
      <dgm:spPr/>
      <dgm:t>
        <a:bodyPr/>
        <a:lstStyle/>
        <a:p>
          <a:endParaRPr lang="en-US" sz="2000"/>
        </a:p>
      </dgm:t>
    </dgm:pt>
    <dgm:pt modelId="{1E15C0F8-6CAB-4A92-ACDB-BE786AA34AE6}">
      <dgm:prSet custT="1"/>
      <dgm:spPr/>
      <dgm:t>
        <a:bodyPr/>
        <a:lstStyle/>
        <a:p>
          <a:pPr rtl="0"/>
          <a:r>
            <a:rPr lang="en-US" sz="1600"/>
            <a:t>Off-diagonals</a:t>
          </a:r>
        </a:p>
      </dgm:t>
    </dgm:pt>
    <dgm:pt modelId="{E5DC1504-DFA9-4B54-9957-BAB2E746F4A3}" type="parTrans" cxnId="{9B330BFC-43F3-4A55-9EB4-31E8C6E4150D}">
      <dgm:prSet/>
      <dgm:spPr/>
      <dgm:t>
        <a:bodyPr/>
        <a:lstStyle/>
        <a:p>
          <a:endParaRPr lang="en-US" sz="2000"/>
        </a:p>
      </dgm:t>
    </dgm:pt>
    <dgm:pt modelId="{C8D13B8B-45EE-402F-944F-B061E2C9C306}" type="sibTrans" cxnId="{9B330BFC-43F3-4A55-9EB4-31E8C6E4150D}">
      <dgm:prSet/>
      <dgm:spPr/>
      <dgm:t>
        <a:bodyPr/>
        <a:lstStyle/>
        <a:p>
          <a:endParaRPr lang="en-US" sz="2000"/>
        </a:p>
      </dgm:t>
    </dgm:pt>
    <dgm:pt modelId="{746760A7-F6B5-469A-9A1E-D1D222080616}">
      <dgm:prSet custT="1"/>
      <dgm:spPr/>
      <dgm:t>
        <a:bodyPr/>
        <a:lstStyle/>
        <a:p>
          <a:pPr rtl="0"/>
          <a:r>
            <a:rPr lang="en-US" sz="1200"/>
            <a:t>CTs with Mismatch</a:t>
          </a:r>
        </a:p>
      </dgm:t>
    </dgm:pt>
    <dgm:pt modelId="{A779B970-4D76-4BDD-B6AF-6E506E2C56A6}" type="parTrans" cxnId="{6C93D384-8F1F-4B74-B65D-544FFDEADC3C}">
      <dgm:prSet/>
      <dgm:spPr/>
      <dgm:t>
        <a:bodyPr/>
        <a:lstStyle/>
        <a:p>
          <a:endParaRPr lang="en-US" sz="2000"/>
        </a:p>
      </dgm:t>
    </dgm:pt>
    <dgm:pt modelId="{E45582E6-E844-42A4-9225-0A4CD3067B07}" type="sibTrans" cxnId="{6C93D384-8F1F-4B74-B65D-544FFDEADC3C}">
      <dgm:prSet/>
      <dgm:spPr/>
      <dgm:t>
        <a:bodyPr/>
        <a:lstStyle/>
        <a:p>
          <a:endParaRPr lang="en-US" sz="2000"/>
        </a:p>
      </dgm:t>
    </dgm:pt>
    <dgm:pt modelId="{D6451856-3748-4035-8413-6941F1C16D3D}">
      <dgm:prSet custT="1"/>
      <dgm:spPr/>
      <dgm:t>
        <a:bodyPr/>
        <a:lstStyle/>
        <a:p>
          <a:pPr rtl="0"/>
          <a:r>
            <a:rPr lang="en-US" sz="1200"/>
            <a:t>Red-High Vulnerability, Low Risk</a:t>
          </a:r>
        </a:p>
      </dgm:t>
    </dgm:pt>
    <dgm:pt modelId="{C973D559-5F12-4D34-8BA9-3D6ECE65964C}" type="parTrans" cxnId="{27F7462E-43DC-4345-9F63-1293EACD6614}">
      <dgm:prSet/>
      <dgm:spPr/>
      <dgm:t>
        <a:bodyPr/>
        <a:lstStyle/>
        <a:p>
          <a:endParaRPr lang="en-US" sz="2000"/>
        </a:p>
      </dgm:t>
    </dgm:pt>
    <dgm:pt modelId="{71664329-1CBF-4B98-8F13-08ADA66BE03A}" type="sibTrans" cxnId="{27F7462E-43DC-4345-9F63-1293EACD6614}">
      <dgm:prSet/>
      <dgm:spPr/>
      <dgm:t>
        <a:bodyPr/>
        <a:lstStyle/>
        <a:p>
          <a:endParaRPr lang="en-US" sz="2000"/>
        </a:p>
      </dgm:t>
    </dgm:pt>
    <dgm:pt modelId="{28C7B71B-0F7E-49BB-B759-408848C044DD}">
      <dgm:prSet custT="1"/>
      <dgm:spPr/>
      <dgm:t>
        <a:bodyPr/>
        <a:lstStyle/>
        <a:p>
          <a:pPr rtl="0"/>
          <a:r>
            <a:rPr lang="en-US" sz="1200"/>
            <a:t>Blue-Low Vulnerability, High Risk</a:t>
          </a:r>
        </a:p>
      </dgm:t>
    </dgm:pt>
    <dgm:pt modelId="{122C9BEB-59FD-435A-849A-ED00AA88F202}" type="parTrans" cxnId="{962A14E8-278B-4ABA-832D-0A8C7075636F}">
      <dgm:prSet/>
      <dgm:spPr/>
      <dgm:t>
        <a:bodyPr/>
        <a:lstStyle/>
        <a:p>
          <a:endParaRPr lang="en-US" sz="2000"/>
        </a:p>
      </dgm:t>
    </dgm:pt>
    <dgm:pt modelId="{3939AFFB-955D-4281-8EE4-8D39812D31F1}" type="sibTrans" cxnId="{962A14E8-278B-4ABA-832D-0A8C7075636F}">
      <dgm:prSet/>
      <dgm:spPr/>
      <dgm:t>
        <a:bodyPr/>
        <a:lstStyle/>
        <a:p>
          <a:endParaRPr lang="en-US" sz="2000"/>
        </a:p>
      </dgm:t>
    </dgm:pt>
    <dgm:pt modelId="{FBD12A9E-DB9B-41B1-B834-B1FE84E5B93D}" type="pres">
      <dgm:prSet presAssocID="{546F5F46-577D-46F5-BB15-45CD84CCB157}" presName="outerComposite" presStyleCnt="0">
        <dgm:presLayoutVars>
          <dgm:chMax val="5"/>
          <dgm:dir/>
          <dgm:resizeHandles val="exact"/>
        </dgm:presLayoutVars>
      </dgm:prSet>
      <dgm:spPr/>
      <dgm:t>
        <a:bodyPr/>
        <a:lstStyle/>
        <a:p>
          <a:endParaRPr lang="en-US"/>
        </a:p>
      </dgm:t>
    </dgm:pt>
    <dgm:pt modelId="{0801D783-1087-497F-9251-AD6CE111E5BD}" type="pres">
      <dgm:prSet presAssocID="{546F5F46-577D-46F5-BB15-45CD84CCB157}" presName="dummyMaxCanvas" presStyleCnt="0">
        <dgm:presLayoutVars/>
      </dgm:prSet>
      <dgm:spPr/>
    </dgm:pt>
    <dgm:pt modelId="{F24BC725-51DE-48A1-91DF-E89AF3B0D3CE}" type="pres">
      <dgm:prSet presAssocID="{546F5F46-577D-46F5-BB15-45CD84CCB157}" presName="FourNodes_1" presStyleLbl="node1" presStyleIdx="0" presStyleCnt="4">
        <dgm:presLayoutVars>
          <dgm:bulletEnabled val="1"/>
        </dgm:presLayoutVars>
      </dgm:prSet>
      <dgm:spPr/>
      <dgm:t>
        <a:bodyPr/>
        <a:lstStyle/>
        <a:p>
          <a:endParaRPr lang="en-US"/>
        </a:p>
      </dgm:t>
    </dgm:pt>
    <dgm:pt modelId="{5168994A-59A3-454A-B48A-3844F5BD3080}" type="pres">
      <dgm:prSet presAssocID="{546F5F46-577D-46F5-BB15-45CD84CCB157}" presName="FourNodes_2" presStyleLbl="node1" presStyleIdx="1" presStyleCnt="4">
        <dgm:presLayoutVars>
          <dgm:bulletEnabled val="1"/>
        </dgm:presLayoutVars>
      </dgm:prSet>
      <dgm:spPr/>
      <dgm:t>
        <a:bodyPr/>
        <a:lstStyle/>
        <a:p>
          <a:endParaRPr lang="en-US"/>
        </a:p>
      </dgm:t>
    </dgm:pt>
    <dgm:pt modelId="{FA14F8D4-9078-45FD-844B-200926B2E476}" type="pres">
      <dgm:prSet presAssocID="{546F5F46-577D-46F5-BB15-45CD84CCB157}" presName="FourNodes_3" presStyleLbl="node1" presStyleIdx="2" presStyleCnt="4">
        <dgm:presLayoutVars>
          <dgm:bulletEnabled val="1"/>
        </dgm:presLayoutVars>
      </dgm:prSet>
      <dgm:spPr/>
      <dgm:t>
        <a:bodyPr/>
        <a:lstStyle/>
        <a:p>
          <a:endParaRPr lang="en-US"/>
        </a:p>
      </dgm:t>
    </dgm:pt>
    <dgm:pt modelId="{B1AF82B5-E633-4E07-8416-684664B28CD7}" type="pres">
      <dgm:prSet presAssocID="{546F5F46-577D-46F5-BB15-45CD84CCB157}" presName="FourNodes_4" presStyleLbl="node1" presStyleIdx="3" presStyleCnt="4">
        <dgm:presLayoutVars>
          <dgm:bulletEnabled val="1"/>
        </dgm:presLayoutVars>
      </dgm:prSet>
      <dgm:spPr/>
      <dgm:t>
        <a:bodyPr/>
        <a:lstStyle/>
        <a:p>
          <a:endParaRPr lang="en-US"/>
        </a:p>
      </dgm:t>
    </dgm:pt>
    <dgm:pt modelId="{80F7F915-7BE8-4ADE-9558-91F09C94CF20}" type="pres">
      <dgm:prSet presAssocID="{546F5F46-577D-46F5-BB15-45CD84CCB157}" presName="FourConn_1-2" presStyleLbl="fgAccFollowNode1" presStyleIdx="0" presStyleCnt="3">
        <dgm:presLayoutVars>
          <dgm:bulletEnabled val="1"/>
        </dgm:presLayoutVars>
      </dgm:prSet>
      <dgm:spPr/>
      <dgm:t>
        <a:bodyPr/>
        <a:lstStyle/>
        <a:p>
          <a:endParaRPr lang="en-US"/>
        </a:p>
      </dgm:t>
    </dgm:pt>
    <dgm:pt modelId="{B2ED6E94-F1A3-418A-AB63-3439E1125212}" type="pres">
      <dgm:prSet presAssocID="{546F5F46-577D-46F5-BB15-45CD84CCB157}" presName="FourConn_2-3" presStyleLbl="fgAccFollowNode1" presStyleIdx="1" presStyleCnt="3">
        <dgm:presLayoutVars>
          <dgm:bulletEnabled val="1"/>
        </dgm:presLayoutVars>
      </dgm:prSet>
      <dgm:spPr/>
      <dgm:t>
        <a:bodyPr/>
        <a:lstStyle/>
        <a:p>
          <a:endParaRPr lang="en-US"/>
        </a:p>
      </dgm:t>
    </dgm:pt>
    <dgm:pt modelId="{A45D6EE2-826A-4D88-84F4-4360C5703784}" type="pres">
      <dgm:prSet presAssocID="{546F5F46-577D-46F5-BB15-45CD84CCB157}" presName="FourConn_3-4" presStyleLbl="fgAccFollowNode1" presStyleIdx="2" presStyleCnt="3">
        <dgm:presLayoutVars>
          <dgm:bulletEnabled val="1"/>
        </dgm:presLayoutVars>
      </dgm:prSet>
      <dgm:spPr/>
      <dgm:t>
        <a:bodyPr/>
        <a:lstStyle/>
        <a:p>
          <a:endParaRPr lang="en-US"/>
        </a:p>
      </dgm:t>
    </dgm:pt>
    <dgm:pt modelId="{04FF1657-3DEE-4ED4-AF34-B9D1130B224D}" type="pres">
      <dgm:prSet presAssocID="{546F5F46-577D-46F5-BB15-45CD84CCB157}" presName="FourNodes_1_text" presStyleLbl="node1" presStyleIdx="3" presStyleCnt="4">
        <dgm:presLayoutVars>
          <dgm:bulletEnabled val="1"/>
        </dgm:presLayoutVars>
      </dgm:prSet>
      <dgm:spPr/>
      <dgm:t>
        <a:bodyPr/>
        <a:lstStyle/>
        <a:p>
          <a:endParaRPr lang="en-US"/>
        </a:p>
      </dgm:t>
    </dgm:pt>
    <dgm:pt modelId="{0BC2F97D-276C-423F-ACEF-3804A7B775AC}" type="pres">
      <dgm:prSet presAssocID="{546F5F46-577D-46F5-BB15-45CD84CCB157}" presName="FourNodes_2_text" presStyleLbl="node1" presStyleIdx="3" presStyleCnt="4">
        <dgm:presLayoutVars>
          <dgm:bulletEnabled val="1"/>
        </dgm:presLayoutVars>
      </dgm:prSet>
      <dgm:spPr/>
      <dgm:t>
        <a:bodyPr/>
        <a:lstStyle/>
        <a:p>
          <a:endParaRPr lang="en-US"/>
        </a:p>
      </dgm:t>
    </dgm:pt>
    <dgm:pt modelId="{853703C7-01C5-4EDC-9A4B-2D8597D22D27}" type="pres">
      <dgm:prSet presAssocID="{546F5F46-577D-46F5-BB15-45CD84CCB157}" presName="FourNodes_3_text" presStyleLbl="node1" presStyleIdx="3" presStyleCnt="4">
        <dgm:presLayoutVars>
          <dgm:bulletEnabled val="1"/>
        </dgm:presLayoutVars>
      </dgm:prSet>
      <dgm:spPr/>
      <dgm:t>
        <a:bodyPr/>
        <a:lstStyle/>
        <a:p>
          <a:endParaRPr lang="en-US"/>
        </a:p>
      </dgm:t>
    </dgm:pt>
    <dgm:pt modelId="{EF981AB7-A19C-4DDB-AD6F-D3962CFD7C51}" type="pres">
      <dgm:prSet presAssocID="{546F5F46-577D-46F5-BB15-45CD84CCB157}" presName="FourNodes_4_text" presStyleLbl="node1" presStyleIdx="3" presStyleCnt="4">
        <dgm:presLayoutVars>
          <dgm:bulletEnabled val="1"/>
        </dgm:presLayoutVars>
      </dgm:prSet>
      <dgm:spPr/>
      <dgm:t>
        <a:bodyPr/>
        <a:lstStyle/>
        <a:p>
          <a:endParaRPr lang="en-US"/>
        </a:p>
      </dgm:t>
    </dgm:pt>
  </dgm:ptLst>
  <dgm:cxnLst>
    <dgm:cxn modelId="{BB2EC218-40C5-4D25-92A5-5A9FE5099B0F}" type="presOf" srcId="{27A21156-0222-4239-8127-A3A68FC530AD}" destId="{B2ED6E94-F1A3-418A-AB63-3439E1125212}" srcOrd="0" destOrd="0" presId="urn:microsoft.com/office/officeart/2005/8/layout/vProcess5"/>
    <dgm:cxn modelId="{B866FF73-405B-4E06-9B33-97F1DDC2D8FE}" type="presOf" srcId="{B18ECC3A-60E1-4EF3-B22C-04D30BD4EF7B}" destId="{5168994A-59A3-454A-B48A-3844F5BD3080}" srcOrd="0" destOrd="0" presId="urn:microsoft.com/office/officeart/2005/8/layout/vProcess5"/>
    <dgm:cxn modelId="{E45F5AA7-798D-4FD1-AF28-7F805BCD5626}" srcId="{546F5F46-577D-46F5-BB15-45CD84CCB157}" destId="{BEE095E7-C96A-4C46-BC41-46E3078C575B}" srcOrd="2" destOrd="0" parTransId="{2A0F3087-FB83-4343-9EA9-E408EB0A84D7}" sibTransId="{0D53C339-E4C7-47C5-A312-1A0CF2E550B2}"/>
    <dgm:cxn modelId="{B00FC217-0300-4B55-9368-0BD4D0569D3D}" type="presOf" srcId="{BEE095E7-C96A-4C46-BC41-46E3078C575B}" destId="{FA14F8D4-9078-45FD-844B-200926B2E476}" srcOrd="0" destOrd="0" presId="urn:microsoft.com/office/officeart/2005/8/layout/vProcess5"/>
    <dgm:cxn modelId="{9B330BFC-43F3-4A55-9EB4-31E8C6E4150D}" srcId="{546F5F46-577D-46F5-BB15-45CD84CCB157}" destId="{1E15C0F8-6CAB-4A92-ACDB-BE786AA34AE6}" srcOrd="3" destOrd="0" parTransId="{E5DC1504-DFA9-4B54-9957-BAB2E746F4A3}" sibTransId="{C8D13B8B-45EE-402F-944F-B061E2C9C306}"/>
    <dgm:cxn modelId="{3E445A73-C0B6-40EB-B7B8-7C85BDA12E5C}" type="presOf" srcId="{D6451856-3748-4035-8413-6941F1C16D3D}" destId="{EF981AB7-A19C-4DDB-AD6F-D3962CFD7C51}" srcOrd="1" destOrd="2" presId="urn:microsoft.com/office/officeart/2005/8/layout/vProcess5"/>
    <dgm:cxn modelId="{DC81ABE0-1F53-4B8E-8216-83D989F0DCE2}" type="presOf" srcId="{28C7B71B-0F7E-49BB-B759-408848C044DD}" destId="{EF981AB7-A19C-4DDB-AD6F-D3962CFD7C51}" srcOrd="1" destOrd="3" presId="urn:microsoft.com/office/officeart/2005/8/layout/vProcess5"/>
    <dgm:cxn modelId="{F55B32F8-F5D6-4F6A-85DA-F2E3D26E3C27}" type="presOf" srcId="{B18ECC3A-60E1-4EF3-B22C-04D30BD4EF7B}" destId="{0BC2F97D-276C-423F-ACEF-3804A7B775AC}" srcOrd="1" destOrd="0" presId="urn:microsoft.com/office/officeart/2005/8/layout/vProcess5"/>
    <dgm:cxn modelId="{F39D7971-1549-4225-B07F-488A758A615E}" srcId="{546F5F46-577D-46F5-BB15-45CD84CCB157}" destId="{762595A4-D4F2-4189-8227-51154223E878}" srcOrd="0" destOrd="0" parTransId="{7B87BF61-9775-478E-B03F-3BB1D583B5D0}" sibTransId="{49253F3F-77DC-4230-8F24-A0BDE13B192F}"/>
    <dgm:cxn modelId="{53C39674-0025-4F36-A9B6-44893B773746}" type="presOf" srcId="{1E15C0F8-6CAB-4A92-ACDB-BE786AA34AE6}" destId="{EF981AB7-A19C-4DDB-AD6F-D3962CFD7C51}" srcOrd="1" destOrd="0" presId="urn:microsoft.com/office/officeart/2005/8/layout/vProcess5"/>
    <dgm:cxn modelId="{962A14E8-278B-4ABA-832D-0A8C7075636F}" srcId="{1E15C0F8-6CAB-4A92-ACDB-BE786AA34AE6}" destId="{28C7B71B-0F7E-49BB-B759-408848C044DD}" srcOrd="2" destOrd="0" parTransId="{122C9BEB-59FD-435A-849A-ED00AA88F202}" sibTransId="{3939AFFB-955D-4281-8EE4-8D39812D31F1}"/>
    <dgm:cxn modelId="{27F7462E-43DC-4345-9F63-1293EACD6614}" srcId="{1E15C0F8-6CAB-4A92-ACDB-BE786AA34AE6}" destId="{D6451856-3748-4035-8413-6941F1C16D3D}" srcOrd="1" destOrd="0" parTransId="{C973D559-5F12-4D34-8BA9-3D6ECE65964C}" sibTransId="{71664329-1CBF-4B98-8F13-08ADA66BE03A}"/>
    <dgm:cxn modelId="{C02FE4EF-CB86-42C3-B900-79494A555C0F}" srcId="{BEE095E7-C96A-4C46-BC41-46E3078C575B}" destId="{CE7940E0-64F1-46A6-86CE-3C83094F2CB9}" srcOrd="0" destOrd="0" parTransId="{34772CB0-B6DD-4725-AD1D-D7AC3005301A}" sibTransId="{78E5A0D0-D4FD-4B7B-81E6-FC601B2220F4}"/>
    <dgm:cxn modelId="{9E80E77F-DE86-461D-83D5-2480A0F8A04D}" type="presOf" srcId="{1E15C0F8-6CAB-4A92-ACDB-BE786AA34AE6}" destId="{B1AF82B5-E633-4E07-8416-684664B28CD7}" srcOrd="0" destOrd="0" presId="urn:microsoft.com/office/officeart/2005/8/layout/vProcess5"/>
    <dgm:cxn modelId="{B05CB5E5-E26B-4441-A1BD-D8FF2B4C8817}" type="presOf" srcId="{BEE095E7-C96A-4C46-BC41-46E3078C575B}" destId="{853703C7-01C5-4EDC-9A4B-2D8597D22D27}" srcOrd="1" destOrd="0" presId="urn:microsoft.com/office/officeart/2005/8/layout/vProcess5"/>
    <dgm:cxn modelId="{9F169C6D-60DE-44E7-847C-F73FB18DF949}" type="presOf" srcId="{0D53C339-E4C7-47C5-A312-1A0CF2E550B2}" destId="{A45D6EE2-826A-4D88-84F4-4360C5703784}" srcOrd="0" destOrd="0" presId="urn:microsoft.com/office/officeart/2005/8/layout/vProcess5"/>
    <dgm:cxn modelId="{9E6C904F-4A84-4611-98B7-0409F54A1601}" type="presOf" srcId="{CE7940E0-64F1-46A6-86CE-3C83094F2CB9}" destId="{853703C7-01C5-4EDC-9A4B-2D8597D22D27}" srcOrd="1" destOrd="1" presId="urn:microsoft.com/office/officeart/2005/8/layout/vProcess5"/>
    <dgm:cxn modelId="{66ABF868-8D76-4486-B509-827D5E769783}" type="presOf" srcId="{49253F3F-77DC-4230-8F24-A0BDE13B192F}" destId="{80F7F915-7BE8-4ADE-9558-91F09C94CF20}" srcOrd="0" destOrd="0" presId="urn:microsoft.com/office/officeart/2005/8/layout/vProcess5"/>
    <dgm:cxn modelId="{C1FC6B62-61A2-4868-98DA-6213C25688FB}" type="presOf" srcId="{746760A7-F6B5-469A-9A1E-D1D222080616}" destId="{B1AF82B5-E633-4E07-8416-684664B28CD7}" srcOrd="0" destOrd="1" presId="urn:microsoft.com/office/officeart/2005/8/layout/vProcess5"/>
    <dgm:cxn modelId="{6C93D384-8F1F-4B74-B65D-544FFDEADC3C}" srcId="{1E15C0F8-6CAB-4A92-ACDB-BE786AA34AE6}" destId="{746760A7-F6B5-469A-9A1E-D1D222080616}" srcOrd="0" destOrd="0" parTransId="{A779B970-4D76-4BDD-B6AF-6E506E2C56A6}" sibTransId="{E45582E6-E844-42A4-9225-0A4CD3067B07}"/>
    <dgm:cxn modelId="{A19DAEE4-9899-4114-8509-A62FEBD06651}" type="presOf" srcId="{546F5F46-577D-46F5-BB15-45CD84CCB157}" destId="{FBD12A9E-DB9B-41B1-B834-B1FE84E5B93D}" srcOrd="0" destOrd="0" presId="urn:microsoft.com/office/officeart/2005/8/layout/vProcess5"/>
    <dgm:cxn modelId="{A8B861ED-9DFF-4119-9C8B-D3B66D197D0B}" type="presOf" srcId="{746760A7-F6B5-469A-9A1E-D1D222080616}" destId="{EF981AB7-A19C-4DDB-AD6F-D3962CFD7C51}" srcOrd="1" destOrd="1" presId="urn:microsoft.com/office/officeart/2005/8/layout/vProcess5"/>
    <dgm:cxn modelId="{8E0978D9-4906-4C94-A1F3-928061CF8076}" type="presOf" srcId="{762595A4-D4F2-4189-8227-51154223E878}" destId="{F24BC725-51DE-48A1-91DF-E89AF3B0D3CE}" srcOrd="0" destOrd="0" presId="urn:microsoft.com/office/officeart/2005/8/layout/vProcess5"/>
    <dgm:cxn modelId="{B98D3E5A-A14C-4BC9-AA54-FE49312EE626}" type="presOf" srcId="{CE7940E0-64F1-46A6-86CE-3C83094F2CB9}" destId="{FA14F8D4-9078-45FD-844B-200926B2E476}" srcOrd="0" destOrd="1" presId="urn:microsoft.com/office/officeart/2005/8/layout/vProcess5"/>
    <dgm:cxn modelId="{DE8F651A-F162-4EB2-95A0-FC107EC99177}" type="presOf" srcId="{28C7B71B-0F7E-49BB-B759-408848C044DD}" destId="{B1AF82B5-E633-4E07-8416-684664B28CD7}" srcOrd="0" destOrd="3" presId="urn:microsoft.com/office/officeart/2005/8/layout/vProcess5"/>
    <dgm:cxn modelId="{FE918073-0F95-49D2-A561-A40C65F9E21F}" type="presOf" srcId="{762595A4-D4F2-4189-8227-51154223E878}" destId="{04FF1657-3DEE-4ED4-AF34-B9D1130B224D}" srcOrd="1" destOrd="0" presId="urn:microsoft.com/office/officeart/2005/8/layout/vProcess5"/>
    <dgm:cxn modelId="{A650C6C6-38BE-4651-9101-E14B09F6F27B}" srcId="{546F5F46-577D-46F5-BB15-45CD84CCB157}" destId="{B18ECC3A-60E1-4EF3-B22C-04D30BD4EF7B}" srcOrd="1" destOrd="0" parTransId="{C9DFDC8C-5D40-42F3-84E7-6637D5E8D5D8}" sibTransId="{27A21156-0222-4239-8127-A3A68FC530AD}"/>
    <dgm:cxn modelId="{2FFACCAA-7525-42F9-9CF1-DA39FAEB90B5}" type="presOf" srcId="{D6451856-3748-4035-8413-6941F1C16D3D}" destId="{B1AF82B5-E633-4E07-8416-684664B28CD7}" srcOrd="0" destOrd="2" presId="urn:microsoft.com/office/officeart/2005/8/layout/vProcess5"/>
    <dgm:cxn modelId="{9CD05AF2-8423-482E-BD6A-19CE9CF96462}" type="presParOf" srcId="{FBD12A9E-DB9B-41B1-B834-B1FE84E5B93D}" destId="{0801D783-1087-497F-9251-AD6CE111E5BD}" srcOrd="0" destOrd="0" presId="urn:microsoft.com/office/officeart/2005/8/layout/vProcess5"/>
    <dgm:cxn modelId="{22359742-68DF-4D50-A296-34A01419FCF4}" type="presParOf" srcId="{FBD12A9E-DB9B-41B1-B834-B1FE84E5B93D}" destId="{F24BC725-51DE-48A1-91DF-E89AF3B0D3CE}" srcOrd="1" destOrd="0" presId="urn:microsoft.com/office/officeart/2005/8/layout/vProcess5"/>
    <dgm:cxn modelId="{9FD9B3C3-53A7-4196-8AF9-AD8D6CAB4803}" type="presParOf" srcId="{FBD12A9E-DB9B-41B1-B834-B1FE84E5B93D}" destId="{5168994A-59A3-454A-B48A-3844F5BD3080}" srcOrd="2" destOrd="0" presId="urn:microsoft.com/office/officeart/2005/8/layout/vProcess5"/>
    <dgm:cxn modelId="{13E679DE-F814-4D4F-B230-CECDBA11E31B}" type="presParOf" srcId="{FBD12A9E-DB9B-41B1-B834-B1FE84E5B93D}" destId="{FA14F8D4-9078-45FD-844B-200926B2E476}" srcOrd="3" destOrd="0" presId="urn:microsoft.com/office/officeart/2005/8/layout/vProcess5"/>
    <dgm:cxn modelId="{A272B5A9-7CB4-4DFC-A5C1-46C914E95640}" type="presParOf" srcId="{FBD12A9E-DB9B-41B1-B834-B1FE84E5B93D}" destId="{B1AF82B5-E633-4E07-8416-684664B28CD7}" srcOrd="4" destOrd="0" presId="urn:microsoft.com/office/officeart/2005/8/layout/vProcess5"/>
    <dgm:cxn modelId="{87D4CB28-2080-48E0-8160-9FA6F4F21D8E}" type="presParOf" srcId="{FBD12A9E-DB9B-41B1-B834-B1FE84E5B93D}" destId="{80F7F915-7BE8-4ADE-9558-91F09C94CF20}" srcOrd="5" destOrd="0" presId="urn:microsoft.com/office/officeart/2005/8/layout/vProcess5"/>
    <dgm:cxn modelId="{AA69AB22-EE14-4994-BA33-D5185F2E1DF1}" type="presParOf" srcId="{FBD12A9E-DB9B-41B1-B834-B1FE84E5B93D}" destId="{B2ED6E94-F1A3-418A-AB63-3439E1125212}" srcOrd="6" destOrd="0" presId="urn:microsoft.com/office/officeart/2005/8/layout/vProcess5"/>
    <dgm:cxn modelId="{1ECA9461-509E-4665-8FF4-933FA4AB41DD}" type="presParOf" srcId="{FBD12A9E-DB9B-41B1-B834-B1FE84E5B93D}" destId="{A45D6EE2-826A-4D88-84F4-4360C5703784}" srcOrd="7" destOrd="0" presId="urn:microsoft.com/office/officeart/2005/8/layout/vProcess5"/>
    <dgm:cxn modelId="{A95EE47B-6026-47D9-B701-A4C2DAF5F1CD}" type="presParOf" srcId="{FBD12A9E-DB9B-41B1-B834-B1FE84E5B93D}" destId="{04FF1657-3DEE-4ED4-AF34-B9D1130B224D}" srcOrd="8" destOrd="0" presId="urn:microsoft.com/office/officeart/2005/8/layout/vProcess5"/>
    <dgm:cxn modelId="{314139A5-5072-4703-93EA-C39F04B7F14D}" type="presParOf" srcId="{FBD12A9E-DB9B-41B1-B834-B1FE84E5B93D}" destId="{0BC2F97D-276C-423F-ACEF-3804A7B775AC}" srcOrd="9" destOrd="0" presId="urn:microsoft.com/office/officeart/2005/8/layout/vProcess5"/>
    <dgm:cxn modelId="{83C78E26-B4DA-45AB-9012-B86AF7A11FD5}" type="presParOf" srcId="{FBD12A9E-DB9B-41B1-B834-B1FE84E5B93D}" destId="{853703C7-01C5-4EDC-9A4B-2D8597D22D27}" srcOrd="10" destOrd="0" presId="urn:microsoft.com/office/officeart/2005/8/layout/vProcess5"/>
    <dgm:cxn modelId="{A3CB0F1B-D6CF-4C9D-BADC-19415854486C}" type="presParOf" srcId="{FBD12A9E-DB9B-41B1-B834-B1FE84E5B93D}" destId="{EF981AB7-A19C-4DDB-AD6F-D3962CFD7C5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39CF91-B884-45F9-ABDF-AEDDFA85657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EFC61C0-AE9F-417E-8349-D406F39F128B}">
      <dgm:prSet custT="1"/>
      <dgm:spPr/>
      <dgm:t>
        <a:bodyPr/>
        <a:lstStyle/>
        <a:p>
          <a:pPr rtl="0"/>
          <a:r>
            <a:rPr lang="en-US" sz="2000" b="1"/>
            <a:t>Population focus</a:t>
          </a:r>
          <a:endParaRPr lang="en-US" sz="2000"/>
        </a:p>
      </dgm:t>
    </dgm:pt>
    <dgm:pt modelId="{AC4BD5EE-D7CD-4F9A-A37E-F54C886B30B2}" type="parTrans" cxnId="{4BB53C36-2E19-46CD-8E4F-FA0DF36D7C24}">
      <dgm:prSet/>
      <dgm:spPr/>
      <dgm:t>
        <a:bodyPr/>
        <a:lstStyle/>
        <a:p>
          <a:endParaRPr lang="en-US" sz="2000"/>
        </a:p>
      </dgm:t>
    </dgm:pt>
    <dgm:pt modelId="{7D9C278B-9D49-4DB8-AB79-5185477B1668}" type="sibTrans" cxnId="{4BB53C36-2E19-46CD-8E4F-FA0DF36D7C24}">
      <dgm:prSet/>
      <dgm:spPr/>
      <dgm:t>
        <a:bodyPr/>
        <a:lstStyle/>
        <a:p>
          <a:endParaRPr lang="en-US" sz="2000"/>
        </a:p>
      </dgm:t>
    </dgm:pt>
    <dgm:pt modelId="{76E99F7C-E4E9-4AEE-B964-A0128C5CB430}">
      <dgm:prSet custT="1"/>
      <dgm:spPr/>
      <dgm:t>
        <a:bodyPr/>
        <a:lstStyle/>
        <a:p>
          <a:pPr rtl="0"/>
          <a:r>
            <a:rPr lang="en-US" sz="2000" dirty="0">
              <a:solidFill>
                <a:schemeClr val="tx1">
                  <a:lumMod val="95000"/>
                  <a:lumOff val="5000"/>
                </a:schemeClr>
              </a:solidFill>
            </a:rPr>
            <a:t>Community results reported by neighborhood geography</a:t>
          </a:r>
        </a:p>
      </dgm:t>
    </dgm:pt>
    <dgm:pt modelId="{DC502AC4-B210-47E9-A429-309BB6556861}" type="parTrans" cxnId="{CB4EF067-A597-4B31-B838-6AD6797CE0B3}">
      <dgm:prSet/>
      <dgm:spPr/>
      <dgm:t>
        <a:bodyPr/>
        <a:lstStyle/>
        <a:p>
          <a:endParaRPr lang="en-US" sz="2000"/>
        </a:p>
      </dgm:t>
    </dgm:pt>
    <dgm:pt modelId="{CC5734AD-8ADF-42EF-BD82-3446BC088657}" type="sibTrans" cxnId="{CB4EF067-A597-4B31-B838-6AD6797CE0B3}">
      <dgm:prSet/>
      <dgm:spPr/>
      <dgm:t>
        <a:bodyPr/>
        <a:lstStyle/>
        <a:p>
          <a:endParaRPr lang="en-US" sz="2000"/>
        </a:p>
      </dgm:t>
    </dgm:pt>
    <dgm:pt modelId="{A13D7057-EB99-408F-BCC8-A090D520934A}">
      <dgm:prSet custT="1"/>
      <dgm:spPr/>
      <dgm:t>
        <a:bodyPr/>
        <a:lstStyle/>
        <a:p>
          <a:pPr rtl="0"/>
          <a:r>
            <a:rPr lang="en-US" sz="2000" dirty="0">
              <a:solidFill>
                <a:schemeClr val="tx1">
                  <a:lumMod val="95000"/>
                  <a:lumOff val="5000"/>
                </a:schemeClr>
              </a:solidFill>
            </a:rPr>
            <a:t>District receives confidential school level reports</a:t>
          </a:r>
        </a:p>
      </dgm:t>
    </dgm:pt>
    <dgm:pt modelId="{51BAAAFE-61DA-40A0-B8AB-21B5A39BAE1F}" type="parTrans" cxnId="{DAA489D6-884C-4FAA-940F-6E02EF99DBBF}">
      <dgm:prSet/>
      <dgm:spPr/>
      <dgm:t>
        <a:bodyPr/>
        <a:lstStyle/>
        <a:p>
          <a:endParaRPr lang="en-US" sz="2000"/>
        </a:p>
      </dgm:t>
    </dgm:pt>
    <dgm:pt modelId="{C77173CE-FF87-404D-91BC-5CB086CE22C1}" type="sibTrans" cxnId="{DAA489D6-884C-4FAA-940F-6E02EF99DBBF}">
      <dgm:prSet/>
      <dgm:spPr/>
      <dgm:t>
        <a:bodyPr/>
        <a:lstStyle/>
        <a:p>
          <a:endParaRPr lang="en-US" sz="2000"/>
        </a:p>
      </dgm:t>
    </dgm:pt>
    <dgm:pt modelId="{D7EF8FCB-EC80-486B-82C5-AA718D7F7ED2}">
      <dgm:prSet custT="1"/>
      <dgm:spPr/>
      <dgm:t>
        <a:bodyPr/>
        <a:lstStyle/>
        <a:p>
          <a:pPr rtl="0"/>
          <a:r>
            <a:rPr lang="en-US" sz="2000" dirty="0">
              <a:solidFill>
                <a:schemeClr val="tx1">
                  <a:lumMod val="95000"/>
                  <a:lumOff val="5000"/>
                </a:schemeClr>
              </a:solidFill>
            </a:rPr>
            <a:t>Never reported by child or teacher</a:t>
          </a:r>
        </a:p>
      </dgm:t>
    </dgm:pt>
    <dgm:pt modelId="{8E9E4E5E-5550-4305-9573-EB9DC70ACDAD}" type="parTrans" cxnId="{E6E05AC1-58AD-4AC5-BEC4-7850339D69DF}">
      <dgm:prSet/>
      <dgm:spPr/>
      <dgm:t>
        <a:bodyPr/>
        <a:lstStyle/>
        <a:p>
          <a:endParaRPr lang="en-US" sz="2000"/>
        </a:p>
      </dgm:t>
    </dgm:pt>
    <dgm:pt modelId="{2E0EFFE2-F151-4581-809A-678EACBBFD0D}" type="sibTrans" cxnId="{E6E05AC1-58AD-4AC5-BEC4-7850339D69DF}">
      <dgm:prSet/>
      <dgm:spPr/>
      <dgm:t>
        <a:bodyPr/>
        <a:lstStyle/>
        <a:p>
          <a:endParaRPr lang="en-US" sz="2000"/>
        </a:p>
      </dgm:t>
    </dgm:pt>
    <dgm:pt modelId="{B457670C-51B2-4D44-AB8F-8D3673E38336}">
      <dgm:prSet custT="1"/>
      <dgm:spPr/>
      <dgm:t>
        <a:bodyPr/>
        <a:lstStyle/>
        <a:p>
          <a:pPr rtl="0"/>
          <a:r>
            <a:rPr lang="en-US" sz="2000" b="1"/>
            <a:t>Holistic measure</a:t>
          </a:r>
          <a:endParaRPr lang="en-US" sz="2000"/>
        </a:p>
      </dgm:t>
    </dgm:pt>
    <dgm:pt modelId="{51D24E85-156C-45E8-8C87-59805A7B8BC7}" type="parTrans" cxnId="{88239267-628B-4CB9-88B6-192999B1ECE4}">
      <dgm:prSet/>
      <dgm:spPr/>
      <dgm:t>
        <a:bodyPr/>
        <a:lstStyle/>
        <a:p>
          <a:endParaRPr lang="en-US" sz="2000"/>
        </a:p>
      </dgm:t>
    </dgm:pt>
    <dgm:pt modelId="{71792DDB-3E67-4DDC-80AB-F9028865BBB0}" type="sibTrans" cxnId="{88239267-628B-4CB9-88B6-192999B1ECE4}">
      <dgm:prSet/>
      <dgm:spPr/>
      <dgm:t>
        <a:bodyPr/>
        <a:lstStyle/>
        <a:p>
          <a:endParaRPr lang="en-US" sz="2000"/>
        </a:p>
      </dgm:t>
    </dgm:pt>
    <dgm:pt modelId="{7A96C438-0161-4FF7-953C-4F02BE64074C}">
      <dgm:prSet custT="1"/>
      <dgm:spPr/>
      <dgm:t>
        <a:bodyPr/>
        <a:lstStyle/>
        <a:p>
          <a:pPr rtl="0"/>
          <a:r>
            <a:rPr lang="en-US" sz="2000" dirty="0">
              <a:solidFill>
                <a:schemeClr val="tx1">
                  <a:lumMod val="95000"/>
                  <a:lumOff val="5000"/>
                </a:schemeClr>
              </a:solidFill>
            </a:rPr>
            <a:t>Covers five developmental domains, 16 subdomains</a:t>
          </a:r>
        </a:p>
      </dgm:t>
    </dgm:pt>
    <dgm:pt modelId="{8EF240F9-81E9-4A4F-9DB3-1F3F466675F9}" type="parTrans" cxnId="{E210FBB8-DF4D-40B1-B24F-A13DDA36007F}">
      <dgm:prSet/>
      <dgm:spPr/>
      <dgm:t>
        <a:bodyPr/>
        <a:lstStyle/>
        <a:p>
          <a:endParaRPr lang="en-US" sz="2000"/>
        </a:p>
      </dgm:t>
    </dgm:pt>
    <dgm:pt modelId="{A1CEA26E-55BA-45B8-B941-04D45A75DDB3}" type="sibTrans" cxnId="{E210FBB8-DF4D-40B1-B24F-A13DDA36007F}">
      <dgm:prSet/>
      <dgm:spPr/>
      <dgm:t>
        <a:bodyPr/>
        <a:lstStyle/>
        <a:p>
          <a:endParaRPr lang="en-US" sz="2000"/>
        </a:p>
      </dgm:t>
    </dgm:pt>
    <dgm:pt modelId="{B898E8F8-7540-4B1A-B72C-AC256777B131}">
      <dgm:prSet custT="1"/>
      <dgm:spPr/>
      <dgm:t>
        <a:bodyPr/>
        <a:lstStyle/>
        <a:p>
          <a:pPr rtl="0"/>
          <a:r>
            <a:rPr lang="en-US" sz="2000" b="1" dirty="0"/>
            <a:t>Feasible to implement at scale</a:t>
          </a:r>
          <a:endParaRPr lang="en-US" sz="2000" dirty="0"/>
        </a:p>
      </dgm:t>
    </dgm:pt>
    <dgm:pt modelId="{EA1A9D89-8B65-4303-8281-E380B9976967}" type="parTrans" cxnId="{5A494FDD-BBAF-4F75-B531-6BC631549F0F}">
      <dgm:prSet/>
      <dgm:spPr/>
      <dgm:t>
        <a:bodyPr/>
        <a:lstStyle/>
        <a:p>
          <a:endParaRPr lang="en-US" sz="2000"/>
        </a:p>
      </dgm:t>
    </dgm:pt>
    <dgm:pt modelId="{E2A9C63C-25EE-4A8C-B1EA-7CBC9153DCA2}" type="sibTrans" cxnId="{5A494FDD-BBAF-4F75-B531-6BC631549F0F}">
      <dgm:prSet/>
      <dgm:spPr/>
      <dgm:t>
        <a:bodyPr/>
        <a:lstStyle/>
        <a:p>
          <a:endParaRPr lang="en-US" sz="2000"/>
        </a:p>
      </dgm:t>
    </dgm:pt>
    <dgm:pt modelId="{BEE6F0EF-3CA3-466F-8DE0-C055D4A773D8}">
      <dgm:prSet custT="1"/>
      <dgm:spPr/>
      <dgm:t>
        <a:bodyPr/>
        <a:lstStyle/>
        <a:p>
          <a:pPr rtl="0"/>
          <a:r>
            <a:rPr lang="en-US" sz="2000" dirty="0">
              <a:solidFill>
                <a:schemeClr val="tx1">
                  <a:lumMod val="95000"/>
                  <a:lumOff val="5000"/>
                </a:schemeClr>
              </a:solidFill>
            </a:rPr>
            <a:t>Collected once every 3 years by K teachers</a:t>
          </a:r>
        </a:p>
      </dgm:t>
    </dgm:pt>
    <dgm:pt modelId="{828B6D7B-4078-423E-9F9B-D567EF493800}" type="parTrans" cxnId="{6DBE2D22-A6AF-4B2B-8906-57D7A59F4D0D}">
      <dgm:prSet/>
      <dgm:spPr/>
      <dgm:t>
        <a:bodyPr/>
        <a:lstStyle/>
        <a:p>
          <a:endParaRPr lang="en-US" sz="2000"/>
        </a:p>
      </dgm:t>
    </dgm:pt>
    <dgm:pt modelId="{779AB2C1-91CC-48A3-AA4B-D40040548CEB}" type="sibTrans" cxnId="{6DBE2D22-A6AF-4B2B-8906-57D7A59F4D0D}">
      <dgm:prSet/>
      <dgm:spPr/>
      <dgm:t>
        <a:bodyPr/>
        <a:lstStyle/>
        <a:p>
          <a:endParaRPr lang="en-US" sz="2000"/>
        </a:p>
      </dgm:t>
    </dgm:pt>
    <dgm:pt modelId="{E6FB33CC-C5C2-4840-85D4-59547E329B8D}">
      <dgm:prSet custT="1"/>
      <dgm:spPr/>
      <dgm:t>
        <a:bodyPr/>
        <a:lstStyle/>
        <a:p>
          <a:pPr rtl="0"/>
          <a:r>
            <a:rPr lang="en-US" sz="2000" dirty="0">
              <a:solidFill>
                <a:schemeClr val="tx1">
                  <a:lumMod val="95000"/>
                  <a:lumOff val="5000"/>
                </a:schemeClr>
              </a:solidFill>
            </a:rPr>
            <a:t>User-friendly, online observational assessment, recall</a:t>
          </a:r>
        </a:p>
      </dgm:t>
    </dgm:pt>
    <dgm:pt modelId="{D50DA301-D212-4921-BC7B-499AFDA86870}" type="parTrans" cxnId="{A1B0FCB9-9F0A-4C32-83BD-297D53B068B5}">
      <dgm:prSet/>
      <dgm:spPr/>
      <dgm:t>
        <a:bodyPr/>
        <a:lstStyle/>
        <a:p>
          <a:endParaRPr lang="en-US" sz="2000"/>
        </a:p>
      </dgm:t>
    </dgm:pt>
    <dgm:pt modelId="{D84478F7-12D4-4A00-822B-65D13C727AF0}" type="sibTrans" cxnId="{A1B0FCB9-9F0A-4C32-83BD-297D53B068B5}">
      <dgm:prSet/>
      <dgm:spPr/>
      <dgm:t>
        <a:bodyPr/>
        <a:lstStyle/>
        <a:p>
          <a:endParaRPr lang="en-US" sz="2000"/>
        </a:p>
      </dgm:t>
    </dgm:pt>
    <dgm:pt modelId="{1ACCD7E2-AE70-4899-B9A6-100F800EF514}">
      <dgm:prSet custT="1"/>
      <dgm:spPr/>
      <dgm:t>
        <a:bodyPr/>
        <a:lstStyle/>
        <a:p>
          <a:pPr rtl="0"/>
          <a:r>
            <a:rPr lang="en-US" sz="2000" b="1"/>
            <a:t>Internationally validated</a:t>
          </a:r>
          <a:endParaRPr lang="en-US" sz="2000"/>
        </a:p>
      </dgm:t>
    </dgm:pt>
    <dgm:pt modelId="{A7804670-D946-4FEE-9979-BB6880EC67EF}" type="parTrans" cxnId="{737942AC-5274-4751-9560-EF17A9940F06}">
      <dgm:prSet/>
      <dgm:spPr/>
      <dgm:t>
        <a:bodyPr/>
        <a:lstStyle/>
        <a:p>
          <a:endParaRPr lang="en-US" sz="2000"/>
        </a:p>
      </dgm:t>
    </dgm:pt>
    <dgm:pt modelId="{1F8C125E-CA0C-4D2A-948E-CF8E2554C933}" type="sibTrans" cxnId="{737942AC-5274-4751-9560-EF17A9940F06}">
      <dgm:prSet/>
      <dgm:spPr/>
      <dgm:t>
        <a:bodyPr/>
        <a:lstStyle/>
        <a:p>
          <a:endParaRPr lang="en-US" sz="2000"/>
        </a:p>
      </dgm:t>
    </dgm:pt>
    <dgm:pt modelId="{6C370FA7-F843-4622-8E26-22758EC551C9}">
      <dgm:prSet custT="1"/>
      <dgm:spPr/>
      <dgm:t>
        <a:bodyPr/>
        <a:lstStyle/>
        <a:p>
          <a:pPr rtl="0"/>
          <a:r>
            <a:rPr lang="en-US" sz="2000" dirty="0">
              <a:solidFill>
                <a:schemeClr val="tx1">
                  <a:lumMod val="95000"/>
                  <a:lumOff val="5000"/>
                </a:schemeClr>
              </a:solidFill>
            </a:rPr>
            <a:t>Developed at McMasters University, Canada</a:t>
          </a:r>
        </a:p>
      </dgm:t>
    </dgm:pt>
    <dgm:pt modelId="{4CE9C088-76BC-4890-B494-35F3FB71D8A7}" type="parTrans" cxnId="{318FEE49-DA05-4A73-9FC8-14B46BB2E1CE}">
      <dgm:prSet/>
      <dgm:spPr/>
      <dgm:t>
        <a:bodyPr/>
        <a:lstStyle/>
        <a:p>
          <a:endParaRPr lang="en-US" sz="2000"/>
        </a:p>
      </dgm:t>
    </dgm:pt>
    <dgm:pt modelId="{C72363F2-A566-4219-B7D8-DF9E0A1275F3}" type="sibTrans" cxnId="{318FEE49-DA05-4A73-9FC8-14B46BB2E1CE}">
      <dgm:prSet/>
      <dgm:spPr/>
      <dgm:t>
        <a:bodyPr/>
        <a:lstStyle/>
        <a:p>
          <a:endParaRPr lang="en-US" sz="2000"/>
        </a:p>
      </dgm:t>
    </dgm:pt>
    <dgm:pt modelId="{1923AB4E-FE6C-4EB3-9A0D-F19E6AA9620F}">
      <dgm:prSet custT="1"/>
      <dgm:spPr/>
      <dgm:t>
        <a:bodyPr/>
        <a:lstStyle/>
        <a:p>
          <a:pPr rtl="0"/>
          <a:r>
            <a:rPr lang="en-US" sz="2000" dirty="0">
              <a:solidFill>
                <a:schemeClr val="tx1">
                  <a:lumMod val="95000"/>
                  <a:lumOff val="5000"/>
                </a:schemeClr>
              </a:solidFill>
            </a:rPr>
            <a:t>Successfully used in over 15 countries</a:t>
          </a:r>
        </a:p>
      </dgm:t>
    </dgm:pt>
    <dgm:pt modelId="{25DF7154-208C-48FF-8DBE-C7CDF1B879CE}" type="parTrans" cxnId="{F4AC4979-4845-41E6-88DB-D58607CB21B2}">
      <dgm:prSet/>
      <dgm:spPr/>
      <dgm:t>
        <a:bodyPr/>
        <a:lstStyle/>
        <a:p>
          <a:endParaRPr lang="en-US" sz="2000"/>
        </a:p>
      </dgm:t>
    </dgm:pt>
    <dgm:pt modelId="{FBDF375D-E558-4DA5-B9B0-06B34A846CA0}" type="sibTrans" cxnId="{F4AC4979-4845-41E6-88DB-D58607CB21B2}">
      <dgm:prSet/>
      <dgm:spPr/>
      <dgm:t>
        <a:bodyPr/>
        <a:lstStyle/>
        <a:p>
          <a:endParaRPr lang="en-US" sz="2000"/>
        </a:p>
      </dgm:t>
    </dgm:pt>
    <dgm:pt modelId="{1AE5C85A-7416-459E-9E62-E1C82273217E}">
      <dgm:prSet custT="1"/>
      <dgm:spPr/>
      <dgm:t>
        <a:bodyPr/>
        <a:lstStyle/>
        <a:p>
          <a:pPr rtl="0"/>
          <a:r>
            <a:rPr lang="en-US" sz="2000">
              <a:solidFill>
                <a:schemeClr val="tx1">
                  <a:lumMod val="95000"/>
                  <a:lumOff val="5000"/>
                </a:schemeClr>
              </a:solidFill>
            </a:rPr>
            <a:t>National indicator in Australia </a:t>
          </a:r>
        </a:p>
      </dgm:t>
    </dgm:pt>
    <dgm:pt modelId="{DF91C61B-A8C3-4407-B619-94ACEBBB999C}" type="parTrans" cxnId="{D6BF95A7-ED2D-401D-BF8B-F3E2501AA675}">
      <dgm:prSet/>
      <dgm:spPr/>
      <dgm:t>
        <a:bodyPr/>
        <a:lstStyle/>
        <a:p>
          <a:endParaRPr lang="en-US" sz="2000"/>
        </a:p>
      </dgm:t>
    </dgm:pt>
    <dgm:pt modelId="{50828161-E850-4121-B937-72CEF43FB35F}" type="sibTrans" cxnId="{D6BF95A7-ED2D-401D-BF8B-F3E2501AA675}">
      <dgm:prSet/>
      <dgm:spPr/>
      <dgm:t>
        <a:bodyPr/>
        <a:lstStyle/>
        <a:p>
          <a:endParaRPr lang="en-US" sz="2000"/>
        </a:p>
      </dgm:t>
    </dgm:pt>
    <dgm:pt modelId="{40281E47-BEDA-4A40-A0A5-0B6B8AFFC89A}">
      <dgm:prSet custT="1"/>
      <dgm:spPr/>
      <dgm:t>
        <a:bodyPr/>
        <a:lstStyle/>
        <a:p>
          <a:pPr rtl="0"/>
          <a:r>
            <a:rPr lang="en-US" sz="2000">
              <a:solidFill>
                <a:schemeClr val="tx1">
                  <a:lumMod val="95000"/>
                  <a:lumOff val="5000"/>
                </a:schemeClr>
              </a:solidFill>
            </a:rPr>
            <a:t>Strong reliability and validity</a:t>
          </a:r>
        </a:p>
      </dgm:t>
    </dgm:pt>
    <dgm:pt modelId="{A284D97F-C8A0-4190-BBFF-7EEF28B535A9}" type="parTrans" cxnId="{A826CCBB-142E-4800-BF29-243C9B7D5BEE}">
      <dgm:prSet/>
      <dgm:spPr/>
      <dgm:t>
        <a:bodyPr/>
        <a:lstStyle/>
        <a:p>
          <a:endParaRPr lang="en-US" sz="2000"/>
        </a:p>
      </dgm:t>
    </dgm:pt>
    <dgm:pt modelId="{35467085-4C29-45A4-8AB1-04986707E0CE}" type="sibTrans" cxnId="{A826CCBB-142E-4800-BF29-243C9B7D5BEE}">
      <dgm:prSet/>
      <dgm:spPr/>
      <dgm:t>
        <a:bodyPr/>
        <a:lstStyle/>
        <a:p>
          <a:endParaRPr lang="en-US" sz="2000"/>
        </a:p>
      </dgm:t>
    </dgm:pt>
    <dgm:pt modelId="{E53D679E-4910-41FC-B36E-3BAAB2731ED9}">
      <dgm:prSet custT="1"/>
      <dgm:spPr/>
      <dgm:t>
        <a:bodyPr/>
        <a:lstStyle/>
        <a:p>
          <a:pPr rtl="0"/>
          <a:r>
            <a:rPr lang="en-US" sz="2000" dirty="0">
              <a:solidFill>
                <a:schemeClr val="tx1">
                  <a:lumMod val="95000"/>
                  <a:lumOff val="5000"/>
                </a:schemeClr>
              </a:solidFill>
            </a:rPr>
            <a:t>EDI Predicts later standardized test scores </a:t>
          </a:r>
        </a:p>
      </dgm:t>
    </dgm:pt>
    <dgm:pt modelId="{F228CAC8-02CB-48EE-BF67-A02FDD1130E7}" type="parTrans" cxnId="{E4F8C5D1-72C3-4F1F-83FF-3FA1A1F82050}">
      <dgm:prSet/>
      <dgm:spPr/>
      <dgm:t>
        <a:bodyPr/>
        <a:lstStyle/>
        <a:p>
          <a:endParaRPr lang="en-US" sz="2000"/>
        </a:p>
      </dgm:t>
    </dgm:pt>
    <dgm:pt modelId="{EA0E91EE-FE8B-4FE1-8603-FADC0A8A1797}" type="sibTrans" cxnId="{E4F8C5D1-72C3-4F1F-83FF-3FA1A1F82050}">
      <dgm:prSet/>
      <dgm:spPr/>
      <dgm:t>
        <a:bodyPr/>
        <a:lstStyle/>
        <a:p>
          <a:endParaRPr lang="en-US" sz="2000"/>
        </a:p>
      </dgm:t>
    </dgm:pt>
    <dgm:pt modelId="{8D80FC94-EA4E-45DE-966E-DEEB9C8941C8}" type="pres">
      <dgm:prSet presAssocID="{7C39CF91-B884-45F9-ABDF-AEDDFA85657C}" presName="linear" presStyleCnt="0">
        <dgm:presLayoutVars>
          <dgm:dir/>
          <dgm:animLvl val="lvl"/>
          <dgm:resizeHandles val="exact"/>
        </dgm:presLayoutVars>
      </dgm:prSet>
      <dgm:spPr/>
      <dgm:t>
        <a:bodyPr/>
        <a:lstStyle/>
        <a:p>
          <a:endParaRPr lang="en-US"/>
        </a:p>
      </dgm:t>
    </dgm:pt>
    <dgm:pt modelId="{48A85923-63A7-4F19-8681-9F0D4AAA8B39}" type="pres">
      <dgm:prSet presAssocID="{DEFC61C0-AE9F-417E-8349-D406F39F128B}" presName="parentLin" presStyleCnt="0"/>
      <dgm:spPr/>
    </dgm:pt>
    <dgm:pt modelId="{5D8A271D-5737-44F7-B990-77750A002F4A}" type="pres">
      <dgm:prSet presAssocID="{DEFC61C0-AE9F-417E-8349-D406F39F128B}" presName="parentLeftMargin" presStyleLbl="node1" presStyleIdx="0" presStyleCnt="4"/>
      <dgm:spPr/>
      <dgm:t>
        <a:bodyPr/>
        <a:lstStyle/>
        <a:p>
          <a:endParaRPr lang="en-US"/>
        </a:p>
      </dgm:t>
    </dgm:pt>
    <dgm:pt modelId="{1DD89C33-F8B3-4F95-90DD-9981C062F2D8}" type="pres">
      <dgm:prSet presAssocID="{DEFC61C0-AE9F-417E-8349-D406F39F128B}" presName="parentText" presStyleLbl="node1" presStyleIdx="0" presStyleCnt="4">
        <dgm:presLayoutVars>
          <dgm:chMax val="0"/>
          <dgm:bulletEnabled val="1"/>
        </dgm:presLayoutVars>
      </dgm:prSet>
      <dgm:spPr/>
      <dgm:t>
        <a:bodyPr/>
        <a:lstStyle/>
        <a:p>
          <a:endParaRPr lang="en-US"/>
        </a:p>
      </dgm:t>
    </dgm:pt>
    <dgm:pt modelId="{9CF47DFC-67A1-41B9-9ABB-62A4CAF65BF4}" type="pres">
      <dgm:prSet presAssocID="{DEFC61C0-AE9F-417E-8349-D406F39F128B}" presName="negativeSpace" presStyleCnt="0"/>
      <dgm:spPr/>
    </dgm:pt>
    <dgm:pt modelId="{F7C0359C-3B70-4611-BB80-67DC3D74C47A}" type="pres">
      <dgm:prSet presAssocID="{DEFC61C0-AE9F-417E-8349-D406F39F128B}" presName="childText" presStyleLbl="conFgAcc1" presStyleIdx="0" presStyleCnt="4">
        <dgm:presLayoutVars>
          <dgm:bulletEnabled val="1"/>
        </dgm:presLayoutVars>
      </dgm:prSet>
      <dgm:spPr/>
      <dgm:t>
        <a:bodyPr/>
        <a:lstStyle/>
        <a:p>
          <a:endParaRPr lang="en-US"/>
        </a:p>
      </dgm:t>
    </dgm:pt>
    <dgm:pt modelId="{BBBAF672-F4A8-41B6-AA69-489E34C2C243}" type="pres">
      <dgm:prSet presAssocID="{7D9C278B-9D49-4DB8-AB79-5185477B1668}" presName="spaceBetweenRectangles" presStyleCnt="0"/>
      <dgm:spPr/>
    </dgm:pt>
    <dgm:pt modelId="{BFAF4BCB-E543-40E7-ADCF-B7B51DB62A3A}" type="pres">
      <dgm:prSet presAssocID="{B457670C-51B2-4D44-AB8F-8D3673E38336}" presName="parentLin" presStyleCnt="0"/>
      <dgm:spPr/>
    </dgm:pt>
    <dgm:pt modelId="{33202B04-3E19-482D-BFD6-BC440861A920}" type="pres">
      <dgm:prSet presAssocID="{B457670C-51B2-4D44-AB8F-8D3673E38336}" presName="parentLeftMargin" presStyleLbl="node1" presStyleIdx="0" presStyleCnt="4"/>
      <dgm:spPr/>
      <dgm:t>
        <a:bodyPr/>
        <a:lstStyle/>
        <a:p>
          <a:endParaRPr lang="en-US"/>
        </a:p>
      </dgm:t>
    </dgm:pt>
    <dgm:pt modelId="{4D02D6A0-AAF6-48BD-9B80-F54CD371E753}" type="pres">
      <dgm:prSet presAssocID="{B457670C-51B2-4D44-AB8F-8D3673E38336}" presName="parentText" presStyleLbl="node1" presStyleIdx="1" presStyleCnt="4">
        <dgm:presLayoutVars>
          <dgm:chMax val="0"/>
          <dgm:bulletEnabled val="1"/>
        </dgm:presLayoutVars>
      </dgm:prSet>
      <dgm:spPr/>
      <dgm:t>
        <a:bodyPr/>
        <a:lstStyle/>
        <a:p>
          <a:endParaRPr lang="en-US"/>
        </a:p>
      </dgm:t>
    </dgm:pt>
    <dgm:pt modelId="{B84E5A33-6301-4C08-817F-3C4BC508B324}" type="pres">
      <dgm:prSet presAssocID="{B457670C-51B2-4D44-AB8F-8D3673E38336}" presName="negativeSpace" presStyleCnt="0"/>
      <dgm:spPr/>
    </dgm:pt>
    <dgm:pt modelId="{FD226876-4F18-45AD-90CD-4F98F5905533}" type="pres">
      <dgm:prSet presAssocID="{B457670C-51B2-4D44-AB8F-8D3673E38336}" presName="childText" presStyleLbl="conFgAcc1" presStyleIdx="1" presStyleCnt="4">
        <dgm:presLayoutVars>
          <dgm:bulletEnabled val="1"/>
        </dgm:presLayoutVars>
      </dgm:prSet>
      <dgm:spPr/>
      <dgm:t>
        <a:bodyPr/>
        <a:lstStyle/>
        <a:p>
          <a:endParaRPr lang="en-US"/>
        </a:p>
      </dgm:t>
    </dgm:pt>
    <dgm:pt modelId="{F28332B4-BA0A-4A20-951E-0F35F3B5E001}" type="pres">
      <dgm:prSet presAssocID="{71792DDB-3E67-4DDC-80AB-F9028865BBB0}" presName="spaceBetweenRectangles" presStyleCnt="0"/>
      <dgm:spPr/>
    </dgm:pt>
    <dgm:pt modelId="{3C3C1ED7-E336-44BC-BF94-00DB53189F77}" type="pres">
      <dgm:prSet presAssocID="{B898E8F8-7540-4B1A-B72C-AC256777B131}" presName="parentLin" presStyleCnt="0"/>
      <dgm:spPr/>
    </dgm:pt>
    <dgm:pt modelId="{F8E61970-E23D-4C6B-B16F-6A422E3343AB}" type="pres">
      <dgm:prSet presAssocID="{B898E8F8-7540-4B1A-B72C-AC256777B131}" presName="parentLeftMargin" presStyleLbl="node1" presStyleIdx="1" presStyleCnt="4"/>
      <dgm:spPr/>
      <dgm:t>
        <a:bodyPr/>
        <a:lstStyle/>
        <a:p>
          <a:endParaRPr lang="en-US"/>
        </a:p>
      </dgm:t>
    </dgm:pt>
    <dgm:pt modelId="{9EE0BE66-00CA-42AA-8566-7AE157DBD131}" type="pres">
      <dgm:prSet presAssocID="{B898E8F8-7540-4B1A-B72C-AC256777B131}" presName="parentText" presStyleLbl="node1" presStyleIdx="2" presStyleCnt="4">
        <dgm:presLayoutVars>
          <dgm:chMax val="0"/>
          <dgm:bulletEnabled val="1"/>
        </dgm:presLayoutVars>
      </dgm:prSet>
      <dgm:spPr/>
      <dgm:t>
        <a:bodyPr/>
        <a:lstStyle/>
        <a:p>
          <a:endParaRPr lang="en-US"/>
        </a:p>
      </dgm:t>
    </dgm:pt>
    <dgm:pt modelId="{2D79BB3F-3A3F-46D2-A044-C375D56DEA13}" type="pres">
      <dgm:prSet presAssocID="{B898E8F8-7540-4B1A-B72C-AC256777B131}" presName="negativeSpace" presStyleCnt="0"/>
      <dgm:spPr/>
    </dgm:pt>
    <dgm:pt modelId="{9A2D0A03-DC85-4370-BE65-9490CCF5040B}" type="pres">
      <dgm:prSet presAssocID="{B898E8F8-7540-4B1A-B72C-AC256777B131}" presName="childText" presStyleLbl="conFgAcc1" presStyleIdx="2" presStyleCnt="4">
        <dgm:presLayoutVars>
          <dgm:bulletEnabled val="1"/>
        </dgm:presLayoutVars>
      </dgm:prSet>
      <dgm:spPr/>
      <dgm:t>
        <a:bodyPr/>
        <a:lstStyle/>
        <a:p>
          <a:endParaRPr lang="en-US"/>
        </a:p>
      </dgm:t>
    </dgm:pt>
    <dgm:pt modelId="{2480620A-DFD4-439C-A7CE-A26967C1FBD2}" type="pres">
      <dgm:prSet presAssocID="{E2A9C63C-25EE-4A8C-B1EA-7CBC9153DCA2}" presName="spaceBetweenRectangles" presStyleCnt="0"/>
      <dgm:spPr/>
    </dgm:pt>
    <dgm:pt modelId="{91009AFB-F71A-47FE-8A35-3A8537AE1153}" type="pres">
      <dgm:prSet presAssocID="{1ACCD7E2-AE70-4899-B9A6-100F800EF514}" presName="parentLin" presStyleCnt="0"/>
      <dgm:spPr/>
    </dgm:pt>
    <dgm:pt modelId="{1CF0ADCE-89E1-4047-A448-DF6DD1767A93}" type="pres">
      <dgm:prSet presAssocID="{1ACCD7E2-AE70-4899-B9A6-100F800EF514}" presName="parentLeftMargin" presStyleLbl="node1" presStyleIdx="2" presStyleCnt="4"/>
      <dgm:spPr/>
      <dgm:t>
        <a:bodyPr/>
        <a:lstStyle/>
        <a:p>
          <a:endParaRPr lang="en-US"/>
        </a:p>
      </dgm:t>
    </dgm:pt>
    <dgm:pt modelId="{E089EB60-65E3-4A43-9586-69315D71910C}" type="pres">
      <dgm:prSet presAssocID="{1ACCD7E2-AE70-4899-B9A6-100F800EF514}" presName="parentText" presStyleLbl="node1" presStyleIdx="3" presStyleCnt="4">
        <dgm:presLayoutVars>
          <dgm:chMax val="0"/>
          <dgm:bulletEnabled val="1"/>
        </dgm:presLayoutVars>
      </dgm:prSet>
      <dgm:spPr/>
      <dgm:t>
        <a:bodyPr/>
        <a:lstStyle/>
        <a:p>
          <a:endParaRPr lang="en-US"/>
        </a:p>
      </dgm:t>
    </dgm:pt>
    <dgm:pt modelId="{F5E97D92-2D8C-4A06-B50C-53456B51CE2B}" type="pres">
      <dgm:prSet presAssocID="{1ACCD7E2-AE70-4899-B9A6-100F800EF514}" presName="negativeSpace" presStyleCnt="0"/>
      <dgm:spPr/>
    </dgm:pt>
    <dgm:pt modelId="{FD45D895-249B-4ABF-A99E-A51727155444}" type="pres">
      <dgm:prSet presAssocID="{1ACCD7E2-AE70-4899-B9A6-100F800EF514}" presName="childText" presStyleLbl="conFgAcc1" presStyleIdx="3" presStyleCnt="4">
        <dgm:presLayoutVars>
          <dgm:bulletEnabled val="1"/>
        </dgm:presLayoutVars>
      </dgm:prSet>
      <dgm:spPr/>
      <dgm:t>
        <a:bodyPr/>
        <a:lstStyle/>
        <a:p>
          <a:endParaRPr lang="en-US"/>
        </a:p>
      </dgm:t>
    </dgm:pt>
  </dgm:ptLst>
  <dgm:cxnLst>
    <dgm:cxn modelId="{DAA489D6-884C-4FAA-940F-6E02EF99DBBF}" srcId="{DEFC61C0-AE9F-417E-8349-D406F39F128B}" destId="{A13D7057-EB99-408F-BCC8-A090D520934A}" srcOrd="1" destOrd="0" parTransId="{51BAAAFE-61DA-40A0-B8AB-21B5A39BAE1F}" sibTransId="{C77173CE-FF87-404D-91BC-5CB086CE22C1}"/>
    <dgm:cxn modelId="{4BB53C36-2E19-46CD-8E4F-FA0DF36D7C24}" srcId="{7C39CF91-B884-45F9-ABDF-AEDDFA85657C}" destId="{DEFC61C0-AE9F-417E-8349-D406F39F128B}" srcOrd="0" destOrd="0" parTransId="{AC4BD5EE-D7CD-4F9A-A37E-F54C886B30B2}" sibTransId="{7D9C278B-9D49-4DB8-AB79-5185477B1668}"/>
    <dgm:cxn modelId="{A826CCBB-142E-4800-BF29-243C9B7D5BEE}" srcId="{1ACCD7E2-AE70-4899-B9A6-100F800EF514}" destId="{40281E47-BEDA-4A40-A0A5-0B6B8AFFC89A}" srcOrd="3" destOrd="0" parTransId="{A284D97F-C8A0-4190-BBFF-7EEF28B535A9}" sibTransId="{35467085-4C29-45A4-8AB1-04986707E0CE}"/>
    <dgm:cxn modelId="{4969945E-39CA-4649-9541-1E619F00EE4B}" type="presOf" srcId="{D7EF8FCB-EC80-486B-82C5-AA718D7F7ED2}" destId="{F7C0359C-3B70-4611-BB80-67DC3D74C47A}" srcOrd="0" destOrd="2" presId="urn:microsoft.com/office/officeart/2005/8/layout/list1"/>
    <dgm:cxn modelId="{267C11B0-3867-4F78-A635-14E8AA2D2C34}" type="presOf" srcId="{DEFC61C0-AE9F-417E-8349-D406F39F128B}" destId="{1DD89C33-F8B3-4F95-90DD-9981C062F2D8}" srcOrd="1" destOrd="0" presId="urn:microsoft.com/office/officeart/2005/8/layout/list1"/>
    <dgm:cxn modelId="{A1B0FCB9-9F0A-4C32-83BD-297D53B068B5}" srcId="{B898E8F8-7540-4B1A-B72C-AC256777B131}" destId="{E6FB33CC-C5C2-4840-85D4-59547E329B8D}" srcOrd="1" destOrd="0" parTransId="{D50DA301-D212-4921-BC7B-499AFDA86870}" sibTransId="{D84478F7-12D4-4A00-822B-65D13C727AF0}"/>
    <dgm:cxn modelId="{318FEE49-DA05-4A73-9FC8-14B46BB2E1CE}" srcId="{1ACCD7E2-AE70-4899-B9A6-100F800EF514}" destId="{6C370FA7-F843-4622-8E26-22758EC551C9}" srcOrd="0" destOrd="0" parTransId="{4CE9C088-76BC-4890-B494-35F3FB71D8A7}" sibTransId="{C72363F2-A566-4219-B7D8-DF9E0A1275F3}"/>
    <dgm:cxn modelId="{BC642592-01EB-4044-8713-C3BC6279B30F}" type="presOf" srcId="{B457670C-51B2-4D44-AB8F-8D3673E38336}" destId="{33202B04-3E19-482D-BFD6-BC440861A920}" srcOrd="0" destOrd="0" presId="urn:microsoft.com/office/officeart/2005/8/layout/list1"/>
    <dgm:cxn modelId="{D5DC096C-4364-41F3-9B60-56C1A1284B0C}" type="presOf" srcId="{7C39CF91-B884-45F9-ABDF-AEDDFA85657C}" destId="{8D80FC94-EA4E-45DE-966E-DEEB9C8941C8}" srcOrd="0" destOrd="0" presId="urn:microsoft.com/office/officeart/2005/8/layout/list1"/>
    <dgm:cxn modelId="{B78402D4-DADF-4034-BC29-02A96C2CC935}" type="presOf" srcId="{76E99F7C-E4E9-4AEE-B964-A0128C5CB430}" destId="{F7C0359C-3B70-4611-BB80-67DC3D74C47A}" srcOrd="0" destOrd="0" presId="urn:microsoft.com/office/officeart/2005/8/layout/list1"/>
    <dgm:cxn modelId="{4DD0F12E-9CE6-4598-9038-34D12A9CAAF5}" type="presOf" srcId="{A13D7057-EB99-408F-BCC8-A090D520934A}" destId="{F7C0359C-3B70-4611-BB80-67DC3D74C47A}" srcOrd="0" destOrd="1" presId="urn:microsoft.com/office/officeart/2005/8/layout/list1"/>
    <dgm:cxn modelId="{03F08483-78A7-4C8A-B027-4C8755D3BC3A}" type="presOf" srcId="{7A96C438-0161-4FF7-953C-4F02BE64074C}" destId="{FD226876-4F18-45AD-90CD-4F98F5905533}" srcOrd="0" destOrd="0" presId="urn:microsoft.com/office/officeart/2005/8/layout/list1"/>
    <dgm:cxn modelId="{88239267-628B-4CB9-88B6-192999B1ECE4}" srcId="{7C39CF91-B884-45F9-ABDF-AEDDFA85657C}" destId="{B457670C-51B2-4D44-AB8F-8D3673E38336}" srcOrd="1" destOrd="0" parTransId="{51D24E85-156C-45E8-8C87-59805A7B8BC7}" sibTransId="{71792DDB-3E67-4DDC-80AB-F9028865BBB0}"/>
    <dgm:cxn modelId="{737942AC-5274-4751-9560-EF17A9940F06}" srcId="{7C39CF91-B884-45F9-ABDF-AEDDFA85657C}" destId="{1ACCD7E2-AE70-4899-B9A6-100F800EF514}" srcOrd="3" destOrd="0" parTransId="{A7804670-D946-4FEE-9979-BB6880EC67EF}" sibTransId="{1F8C125E-CA0C-4D2A-948E-CF8E2554C933}"/>
    <dgm:cxn modelId="{D6BF95A7-ED2D-401D-BF8B-F3E2501AA675}" srcId="{1ACCD7E2-AE70-4899-B9A6-100F800EF514}" destId="{1AE5C85A-7416-459E-9E62-E1C82273217E}" srcOrd="2" destOrd="0" parTransId="{DF91C61B-A8C3-4407-B619-94ACEBBB999C}" sibTransId="{50828161-E850-4121-B937-72CEF43FB35F}"/>
    <dgm:cxn modelId="{F4AC4979-4845-41E6-88DB-D58607CB21B2}" srcId="{1ACCD7E2-AE70-4899-B9A6-100F800EF514}" destId="{1923AB4E-FE6C-4EB3-9A0D-F19E6AA9620F}" srcOrd="1" destOrd="0" parTransId="{25DF7154-208C-48FF-8DBE-C7CDF1B879CE}" sibTransId="{FBDF375D-E558-4DA5-B9B0-06B34A846CA0}"/>
    <dgm:cxn modelId="{2AC789CA-77CE-4A73-B5C4-10AFA2B9A2CC}" type="presOf" srcId="{1923AB4E-FE6C-4EB3-9A0D-F19E6AA9620F}" destId="{FD45D895-249B-4ABF-A99E-A51727155444}" srcOrd="0" destOrd="1" presId="urn:microsoft.com/office/officeart/2005/8/layout/list1"/>
    <dgm:cxn modelId="{8A9C2349-4315-4026-8B7D-1D7A80A99A9D}" type="presOf" srcId="{B898E8F8-7540-4B1A-B72C-AC256777B131}" destId="{9EE0BE66-00CA-42AA-8566-7AE157DBD131}" srcOrd="1" destOrd="0" presId="urn:microsoft.com/office/officeart/2005/8/layout/list1"/>
    <dgm:cxn modelId="{5A494FDD-BBAF-4F75-B531-6BC631549F0F}" srcId="{7C39CF91-B884-45F9-ABDF-AEDDFA85657C}" destId="{B898E8F8-7540-4B1A-B72C-AC256777B131}" srcOrd="2" destOrd="0" parTransId="{EA1A9D89-8B65-4303-8281-E380B9976967}" sibTransId="{E2A9C63C-25EE-4A8C-B1EA-7CBC9153DCA2}"/>
    <dgm:cxn modelId="{E6E05AC1-58AD-4AC5-BEC4-7850339D69DF}" srcId="{DEFC61C0-AE9F-417E-8349-D406F39F128B}" destId="{D7EF8FCB-EC80-486B-82C5-AA718D7F7ED2}" srcOrd="2" destOrd="0" parTransId="{8E9E4E5E-5550-4305-9573-EB9DC70ACDAD}" sibTransId="{2E0EFFE2-F151-4581-809A-678EACBBFD0D}"/>
    <dgm:cxn modelId="{E0B01904-04F8-4F6C-8F3F-0DC91CE34D59}" type="presOf" srcId="{BEE6F0EF-3CA3-466F-8DE0-C055D4A773D8}" destId="{9A2D0A03-DC85-4370-BE65-9490CCF5040B}" srcOrd="0" destOrd="0" presId="urn:microsoft.com/office/officeart/2005/8/layout/list1"/>
    <dgm:cxn modelId="{C8B135BE-7319-4A2F-823F-8CA55DCFEDBB}" type="presOf" srcId="{1AE5C85A-7416-459E-9E62-E1C82273217E}" destId="{FD45D895-249B-4ABF-A99E-A51727155444}" srcOrd="0" destOrd="2" presId="urn:microsoft.com/office/officeart/2005/8/layout/list1"/>
    <dgm:cxn modelId="{488A07C5-2D21-4FD9-9C18-F1DF5A0C0859}" type="presOf" srcId="{E53D679E-4910-41FC-B36E-3BAAB2731ED9}" destId="{FD45D895-249B-4ABF-A99E-A51727155444}" srcOrd="0" destOrd="4" presId="urn:microsoft.com/office/officeart/2005/8/layout/list1"/>
    <dgm:cxn modelId="{95130D1A-1FA2-4D68-9353-2B807B372AAB}" type="presOf" srcId="{6C370FA7-F843-4622-8E26-22758EC551C9}" destId="{FD45D895-249B-4ABF-A99E-A51727155444}" srcOrd="0" destOrd="0" presId="urn:microsoft.com/office/officeart/2005/8/layout/list1"/>
    <dgm:cxn modelId="{B13CC8B2-DCA2-4C15-ABE2-414FDAD30B2D}" type="presOf" srcId="{B898E8F8-7540-4B1A-B72C-AC256777B131}" destId="{F8E61970-E23D-4C6B-B16F-6A422E3343AB}" srcOrd="0" destOrd="0" presId="urn:microsoft.com/office/officeart/2005/8/layout/list1"/>
    <dgm:cxn modelId="{6DBE2D22-A6AF-4B2B-8906-57D7A59F4D0D}" srcId="{B898E8F8-7540-4B1A-B72C-AC256777B131}" destId="{BEE6F0EF-3CA3-466F-8DE0-C055D4A773D8}" srcOrd="0" destOrd="0" parTransId="{828B6D7B-4078-423E-9F9B-D567EF493800}" sibTransId="{779AB2C1-91CC-48A3-AA4B-D40040548CEB}"/>
    <dgm:cxn modelId="{B5BF5829-8422-444E-92F1-61C8B8DDDE06}" type="presOf" srcId="{1ACCD7E2-AE70-4899-B9A6-100F800EF514}" destId="{E089EB60-65E3-4A43-9586-69315D71910C}" srcOrd="1" destOrd="0" presId="urn:microsoft.com/office/officeart/2005/8/layout/list1"/>
    <dgm:cxn modelId="{1ECAE508-893E-4D37-9FFF-4CC3911A1B83}" type="presOf" srcId="{40281E47-BEDA-4A40-A0A5-0B6B8AFFC89A}" destId="{FD45D895-249B-4ABF-A99E-A51727155444}" srcOrd="0" destOrd="3" presId="urn:microsoft.com/office/officeart/2005/8/layout/list1"/>
    <dgm:cxn modelId="{42ABD57A-2F23-40A9-A772-8E5729C9B9F3}" type="presOf" srcId="{DEFC61C0-AE9F-417E-8349-D406F39F128B}" destId="{5D8A271D-5737-44F7-B990-77750A002F4A}" srcOrd="0" destOrd="0" presId="urn:microsoft.com/office/officeart/2005/8/layout/list1"/>
    <dgm:cxn modelId="{E210FBB8-DF4D-40B1-B24F-A13DDA36007F}" srcId="{B457670C-51B2-4D44-AB8F-8D3673E38336}" destId="{7A96C438-0161-4FF7-953C-4F02BE64074C}" srcOrd="0" destOrd="0" parTransId="{8EF240F9-81E9-4A4F-9DB3-1F3F466675F9}" sibTransId="{A1CEA26E-55BA-45B8-B941-04D45A75DDB3}"/>
    <dgm:cxn modelId="{0EFB9E0C-B1E6-4736-86E7-F8D7412990D5}" type="presOf" srcId="{E6FB33CC-C5C2-4840-85D4-59547E329B8D}" destId="{9A2D0A03-DC85-4370-BE65-9490CCF5040B}" srcOrd="0" destOrd="1" presId="urn:microsoft.com/office/officeart/2005/8/layout/list1"/>
    <dgm:cxn modelId="{CB4EF067-A597-4B31-B838-6AD6797CE0B3}" srcId="{DEFC61C0-AE9F-417E-8349-D406F39F128B}" destId="{76E99F7C-E4E9-4AEE-B964-A0128C5CB430}" srcOrd="0" destOrd="0" parTransId="{DC502AC4-B210-47E9-A429-309BB6556861}" sibTransId="{CC5734AD-8ADF-42EF-BD82-3446BC088657}"/>
    <dgm:cxn modelId="{5AEF6B27-CD80-4ECA-B4F3-E09ED650CE64}" type="presOf" srcId="{B457670C-51B2-4D44-AB8F-8D3673E38336}" destId="{4D02D6A0-AAF6-48BD-9B80-F54CD371E753}" srcOrd="1" destOrd="0" presId="urn:microsoft.com/office/officeart/2005/8/layout/list1"/>
    <dgm:cxn modelId="{2D63CCF8-D613-44E4-8FB6-6D2A9D3C8BDD}" type="presOf" srcId="{1ACCD7E2-AE70-4899-B9A6-100F800EF514}" destId="{1CF0ADCE-89E1-4047-A448-DF6DD1767A93}" srcOrd="0" destOrd="0" presId="urn:microsoft.com/office/officeart/2005/8/layout/list1"/>
    <dgm:cxn modelId="{E4F8C5D1-72C3-4F1F-83FF-3FA1A1F82050}" srcId="{1ACCD7E2-AE70-4899-B9A6-100F800EF514}" destId="{E53D679E-4910-41FC-B36E-3BAAB2731ED9}" srcOrd="4" destOrd="0" parTransId="{F228CAC8-02CB-48EE-BF67-A02FDD1130E7}" sibTransId="{EA0E91EE-FE8B-4FE1-8603-FADC0A8A1797}"/>
    <dgm:cxn modelId="{F0F56C68-DB8E-485A-B0AE-808A33BED76E}" type="presParOf" srcId="{8D80FC94-EA4E-45DE-966E-DEEB9C8941C8}" destId="{48A85923-63A7-4F19-8681-9F0D4AAA8B39}" srcOrd="0" destOrd="0" presId="urn:microsoft.com/office/officeart/2005/8/layout/list1"/>
    <dgm:cxn modelId="{015BFFA3-009F-493B-A145-ADD03DFB0BC4}" type="presParOf" srcId="{48A85923-63A7-4F19-8681-9F0D4AAA8B39}" destId="{5D8A271D-5737-44F7-B990-77750A002F4A}" srcOrd="0" destOrd="0" presId="urn:microsoft.com/office/officeart/2005/8/layout/list1"/>
    <dgm:cxn modelId="{E684E73A-83A0-4F24-9D57-A104F42D1EB7}" type="presParOf" srcId="{48A85923-63A7-4F19-8681-9F0D4AAA8B39}" destId="{1DD89C33-F8B3-4F95-90DD-9981C062F2D8}" srcOrd="1" destOrd="0" presId="urn:microsoft.com/office/officeart/2005/8/layout/list1"/>
    <dgm:cxn modelId="{1E894856-3522-4C1C-B588-C29B7B6EFAD1}" type="presParOf" srcId="{8D80FC94-EA4E-45DE-966E-DEEB9C8941C8}" destId="{9CF47DFC-67A1-41B9-9ABB-62A4CAF65BF4}" srcOrd="1" destOrd="0" presId="urn:microsoft.com/office/officeart/2005/8/layout/list1"/>
    <dgm:cxn modelId="{DB754C23-53BF-454E-B901-8BAB9A2BD2D3}" type="presParOf" srcId="{8D80FC94-EA4E-45DE-966E-DEEB9C8941C8}" destId="{F7C0359C-3B70-4611-BB80-67DC3D74C47A}" srcOrd="2" destOrd="0" presId="urn:microsoft.com/office/officeart/2005/8/layout/list1"/>
    <dgm:cxn modelId="{7A683689-29CF-4ECF-9961-935A1826E266}" type="presParOf" srcId="{8D80FC94-EA4E-45DE-966E-DEEB9C8941C8}" destId="{BBBAF672-F4A8-41B6-AA69-489E34C2C243}" srcOrd="3" destOrd="0" presId="urn:microsoft.com/office/officeart/2005/8/layout/list1"/>
    <dgm:cxn modelId="{42468BD5-DB14-46DE-A472-18C2504F953F}" type="presParOf" srcId="{8D80FC94-EA4E-45DE-966E-DEEB9C8941C8}" destId="{BFAF4BCB-E543-40E7-ADCF-B7B51DB62A3A}" srcOrd="4" destOrd="0" presId="urn:microsoft.com/office/officeart/2005/8/layout/list1"/>
    <dgm:cxn modelId="{B9BD0413-1631-4D65-B883-8130C1DF4A15}" type="presParOf" srcId="{BFAF4BCB-E543-40E7-ADCF-B7B51DB62A3A}" destId="{33202B04-3E19-482D-BFD6-BC440861A920}" srcOrd="0" destOrd="0" presId="urn:microsoft.com/office/officeart/2005/8/layout/list1"/>
    <dgm:cxn modelId="{65B300C6-4968-4597-800A-6D864736FD34}" type="presParOf" srcId="{BFAF4BCB-E543-40E7-ADCF-B7B51DB62A3A}" destId="{4D02D6A0-AAF6-48BD-9B80-F54CD371E753}" srcOrd="1" destOrd="0" presId="urn:microsoft.com/office/officeart/2005/8/layout/list1"/>
    <dgm:cxn modelId="{B4A5A7A2-4D97-4816-82EE-30D1DE6C551B}" type="presParOf" srcId="{8D80FC94-EA4E-45DE-966E-DEEB9C8941C8}" destId="{B84E5A33-6301-4C08-817F-3C4BC508B324}" srcOrd="5" destOrd="0" presId="urn:microsoft.com/office/officeart/2005/8/layout/list1"/>
    <dgm:cxn modelId="{0598E3A7-703E-4688-BBD7-0FBD0992CEDB}" type="presParOf" srcId="{8D80FC94-EA4E-45DE-966E-DEEB9C8941C8}" destId="{FD226876-4F18-45AD-90CD-4F98F5905533}" srcOrd="6" destOrd="0" presId="urn:microsoft.com/office/officeart/2005/8/layout/list1"/>
    <dgm:cxn modelId="{44125A11-F6D8-4ADD-81D0-AE64E3AB3167}" type="presParOf" srcId="{8D80FC94-EA4E-45DE-966E-DEEB9C8941C8}" destId="{F28332B4-BA0A-4A20-951E-0F35F3B5E001}" srcOrd="7" destOrd="0" presId="urn:microsoft.com/office/officeart/2005/8/layout/list1"/>
    <dgm:cxn modelId="{3E2A708C-80B7-41C3-A48D-2F975EB945FB}" type="presParOf" srcId="{8D80FC94-EA4E-45DE-966E-DEEB9C8941C8}" destId="{3C3C1ED7-E336-44BC-BF94-00DB53189F77}" srcOrd="8" destOrd="0" presId="urn:microsoft.com/office/officeart/2005/8/layout/list1"/>
    <dgm:cxn modelId="{570ACDA7-30C8-439B-A0FF-5FF6AAC27719}" type="presParOf" srcId="{3C3C1ED7-E336-44BC-BF94-00DB53189F77}" destId="{F8E61970-E23D-4C6B-B16F-6A422E3343AB}" srcOrd="0" destOrd="0" presId="urn:microsoft.com/office/officeart/2005/8/layout/list1"/>
    <dgm:cxn modelId="{1147504D-69B6-42B7-A832-9A0008AD57C0}" type="presParOf" srcId="{3C3C1ED7-E336-44BC-BF94-00DB53189F77}" destId="{9EE0BE66-00CA-42AA-8566-7AE157DBD131}" srcOrd="1" destOrd="0" presId="urn:microsoft.com/office/officeart/2005/8/layout/list1"/>
    <dgm:cxn modelId="{1AE44011-3767-443A-B592-2828649B7CC5}" type="presParOf" srcId="{8D80FC94-EA4E-45DE-966E-DEEB9C8941C8}" destId="{2D79BB3F-3A3F-46D2-A044-C375D56DEA13}" srcOrd="9" destOrd="0" presId="urn:microsoft.com/office/officeart/2005/8/layout/list1"/>
    <dgm:cxn modelId="{57821DB3-C48C-4250-9C7F-8F37692C82D8}" type="presParOf" srcId="{8D80FC94-EA4E-45DE-966E-DEEB9C8941C8}" destId="{9A2D0A03-DC85-4370-BE65-9490CCF5040B}" srcOrd="10" destOrd="0" presId="urn:microsoft.com/office/officeart/2005/8/layout/list1"/>
    <dgm:cxn modelId="{19D4BD14-BE20-43B5-978A-4DA502575145}" type="presParOf" srcId="{8D80FC94-EA4E-45DE-966E-DEEB9C8941C8}" destId="{2480620A-DFD4-439C-A7CE-A26967C1FBD2}" srcOrd="11" destOrd="0" presId="urn:microsoft.com/office/officeart/2005/8/layout/list1"/>
    <dgm:cxn modelId="{C39B00A1-9079-4FA0-B6F5-5D35D0F3F7F5}" type="presParOf" srcId="{8D80FC94-EA4E-45DE-966E-DEEB9C8941C8}" destId="{91009AFB-F71A-47FE-8A35-3A8537AE1153}" srcOrd="12" destOrd="0" presId="urn:microsoft.com/office/officeart/2005/8/layout/list1"/>
    <dgm:cxn modelId="{21DD2CFE-AFF8-491E-B4B2-99F45E33F0CD}" type="presParOf" srcId="{91009AFB-F71A-47FE-8A35-3A8537AE1153}" destId="{1CF0ADCE-89E1-4047-A448-DF6DD1767A93}" srcOrd="0" destOrd="0" presId="urn:microsoft.com/office/officeart/2005/8/layout/list1"/>
    <dgm:cxn modelId="{623C14C4-320B-4EAB-B1EB-C78B57503CCC}" type="presParOf" srcId="{91009AFB-F71A-47FE-8A35-3A8537AE1153}" destId="{E089EB60-65E3-4A43-9586-69315D71910C}" srcOrd="1" destOrd="0" presId="urn:microsoft.com/office/officeart/2005/8/layout/list1"/>
    <dgm:cxn modelId="{3928242F-ABE3-48DF-A25C-692DAEE43C86}" type="presParOf" srcId="{8D80FC94-EA4E-45DE-966E-DEEB9C8941C8}" destId="{F5E97D92-2D8C-4A06-B50C-53456B51CE2B}" srcOrd="13" destOrd="0" presId="urn:microsoft.com/office/officeart/2005/8/layout/list1"/>
    <dgm:cxn modelId="{17EFA603-09B5-4CCD-9EC2-7711CAD11D2C}" type="presParOf" srcId="{8D80FC94-EA4E-45DE-966E-DEEB9C8941C8}" destId="{FD45D895-249B-4ABF-A99E-A5172715544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0E2717-B132-4372-9CE7-2F3EACFF86C0}" type="doc">
      <dgm:prSet loTypeId="urn:diagrams.loki3.com/VaryingWidthList" loCatId="list" qsTypeId="urn:microsoft.com/office/officeart/2005/8/quickstyle/simple1" qsCatId="simple" csTypeId="urn:microsoft.com/office/officeart/2005/8/colors/accent3_2" csCatId="accent3" phldr="1"/>
      <dgm:spPr/>
      <dgm:t>
        <a:bodyPr/>
        <a:lstStyle/>
        <a:p>
          <a:endParaRPr lang="en-US"/>
        </a:p>
      </dgm:t>
    </dgm:pt>
    <dgm:pt modelId="{02E5F930-35FE-4C66-BD5E-DBD323D842C3}">
      <dgm:prSet/>
      <dgm:spPr/>
      <dgm:t>
        <a:bodyPr/>
        <a:lstStyle/>
        <a:p>
          <a:pPr rtl="0"/>
          <a:r>
            <a:rPr lang="en-US" dirty="0"/>
            <a:t>EDI Results: </a:t>
          </a:r>
          <a:br>
            <a:rPr lang="en-US" dirty="0"/>
          </a:br>
          <a:r>
            <a:rPr lang="en-US" dirty="0"/>
            <a:t>Which data were collected?</a:t>
          </a:r>
        </a:p>
      </dgm:t>
    </dgm:pt>
    <dgm:pt modelId="{D9F05EC0-C547-41F5-BA3B-2482F17271F0}" type="parTrans" cxnId="{14F202B9-0AD0-40B1-A7D4-B7B1DF7C8D12}">
      <dgm:prSet/>
      <dgm:spPr/>
      <dgm:t>
        <a:bodyPr/>
        <a:lstStyle/>
        <a:p>
          <a:endParaRPr lang="en-US"/>
        </a:p>
      </dgm:t>
    </dgm:pt>
    <dgm:pt modelId="{FAFA7CD0-EAC5-4493-BAD2-D05B59CF15C2}" type="sibTrans" cxnId="{14F202B9-0AD0-40B1-A7D4-B7B1DF7C8D12}">
      <dgm:prSet/>
      <dgm:spPr/>
      <dgm:t>
        <a:bodyPr/>
        <a:lstStyle/>
        <a:p>
          <a:endParaRPr lang="en-US"/>
        </a:p>
      </dgm:t>
    </dgm:pt>
    <dgm:pt modelId="{92500342-6153-4CE4-8042-AA6DE6E4A91D}" type="pres">
      <dgm:prSet presAssocID="{0E0E2717-B132-4372-9CE7-2F3EACFF86C0}" presName="Name0" presStyleCnt="0">
        <dgm:presLayoutVars>
          <dgm:resizeHandles/>
        </dgm:presLayoutVars>
      </dgm:prSet>
      <dgm:spPr/>
      <dgm:t>
        <a:bodyPr/>
        <a:lstStyle/>
        <a:p>
          <a:endParaRPr lang="en-US"/>
        </a:p>
      </dgm:t>
    </dgm:pt>
    <dgm:pt modelId="{5216D77B-3FB9-46FF-8ED6-3B699F327587}" type="pres">
      <dgm:prSet presAssocID="{02E5F930-35FE-4C66-BD5E-DBD323D842C3}" presName="text" presStyleLbl="node1" presStyleIdx="0" presStyleCnt="1" custScaleX="96762">
        <dgm:presLayoutVars>
          <dgm:bulletEnabled val="1"/>
        </dgm:presLayoutVars>
      </dgm:prSet>
      <dgm:spPr/>
      <dgm:t>
        <a:bodyPr/>
        <a:lstStyle/>
        <a:p>
          <a:endParaRPr lang="en-US"/>
        </a:p>
      </dgm:t>
    </dgm:pt>
  </dgm:ptLst>
  <dgm:cxnLst>
    <dgm:cxn modelId="{04F6C873-418A-42A4-81DA-EBE00C98BE09}" type="presOf" srcId="{02E5F930-35FE-4C66-BD5E-DBD323D842C3}" destId="{5216D77B-3FB9-46FF-8ED6-3B699F327587}" srcOrd="0" destOrd="0" presId="urn:diagrams.loki3.com/VaryingWidthList"/>
    <dgm:cxn modelId="{14F202B9-0AD0-40B1-A7D4-B7B1DF7C8D12}" srcId="{0E0E2717-B132-4372-9CE7-2F3EACFF86C0}" destId="{02E5F930-35FE-4C66-BD5E-DBD323D842C3}" srcOrd="0" destOrd="0" parTransId="{D9F05EC0-C547-41F5-BA3B-2482F17271F0}" sibTransId="{FAFA7CD0-EAC5-4493-BAD2-D05B59CF15C2}"/>
    <dgm:cxn modelId="{E164C646-026E-430A-A4AE-AD9DBB16CF30}" type="presOf" srcId="{0E0E2717-B132-4372-9CE7-2F3EACFF86C0}" destId="{92500342-6153-4CE4-8042-AA6DE6E4A91D}" srcOrd="0" destOrd="0" presId="urn:diagrams.loki3.com/VaryingWidthList"/>
    <dgm:cxn modelId="{220660CD-2288-4A26-8C28-DD5F2211FEDB}" type="presParOf" srcId="{92500342-6153-4CE4-8042-AA6DE6E4A91D}" destId="{5216D77B-3FB9-46FF-8ED6-3B699F327587}" srcOrd="0"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2DDB1B-046A-412E-956E-DD2B92CC74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4282146-2221-4BC5-84C6-7D82275942AB}">
      <dgm:prSet/>
      <dgm:spPr/>
      <dgm:t>
        <a:bodyPr/>
        <a:lstStyle/>
        <a:p>
          <a:pPr rtl="0"/>
          <a:r>
            <a:rPr lang="en-US" dirty="0"/>
            <a:t>First Wave: 2013-14</a:t>
          </a:r>
        </a:p>
      </dgm:t>
    </dgm:pt>
    <dgm:pt modelId="{9412CA77-A31F-45D3-ABA1-F409630595BF}" type="parTrans" cxnId="{E72F0C3C-6F98-4A38-B4A5-659466C50580}">
      <dgm:prSet/>
      <dgm:spPr/>
      <dgm:t>
        <a:bodyPr/>
        <a:lstStyle/>
        <a:p>
          <a:endParaRPr lang="en-US"/>
        </a:p>
      </dgm:t>
    </dgm:pt>
    <dgm:pt modelId="{E094A0DD-3788-4FD6-8E9D-0D5ACDF48C0F}" type="sibTrans" cxnId="{E72F0C3C-6F98-4A38-B4A5-659466C50580}">
      <dgm:prSet/>
      <dgm:spPr/>
      <dgm:t>
        <a:bodyPr/>
        <a:lstStyle/>
        <a:p>
          <a:endParaRPr lang="en-US"/>
        </a:p>
      </dgm:t>
    </dgm:pt>
    <dgm:pt modelId="{2D5A9B38-EEAC-444D-8923-0E39D0601D34}">
      <dgm:prSet/>
      <dgm:spPr/>
      <dgm:t>
        <a:bodyPr/>
        <a:lstStyle/>
        <a:p>
          <a:pPr rtl="0"/>
          <a:r>
            <a:rPr lang="en-US" dirty="0"/>
            <a:t>Covered Ector County in the course of two years of data collection</a:t>
          </a:r>
        </a:p>
      </dgm:t>
    </dgm:pt>
    <dgm:pt modelId="{89AD6E79-B691-4251-8A65-FBFA180A826F}" type="parTrans" cxnId="{68A6C7A2-D595-4964-838A-AC63187F9399}">
      <dgm:prSet/>
      <dgm:spPr/>
      <dgm:t>
        <a:bodyPr/>
        <a:lstStyle/>
        <a:p>
          <a:endParaRPr lang="en-US"/>
        </a:p>
      </dgm:t>
    </dgm:pt>
    <dgm:pt modelId="{6318E80C-2A3A-42A3-AB4A-97A0ED3EE1A6}" type="sibTrans" cxnId="{68A6C7A2-D595-4964-838A-AC63187F9399}">
      <dgm:prSet/>
      <dgm:spPr/>
      <dgm:t>
        <a:bodyPr/>
        <a:lstStyle/>
        <a:p>
          <a:endParaRPr lang="en-US"/>
        </a:p>
      </dgm:t>
    </dgm:pt>
    <dgm:pt modelId="{7E653036-D883-42DB-9105-37296E80727C}">
      <dgm:prSet/>
      <dgm:spPr/>
      <dgm:t>
        <a:bodyPr/>
        <a:lstStyle/>
        <a:p>
          <a:pPr rtl="0"/>
          <a:r>
            <a:rPr lang="en-US" dirty="0"/>
            <a:t>Second Wave: 2018</a:t>
          </a:r>
        </a:p>
      </dgm:t>
    </dgm:pt>
    <dgm:pt modelId="{5718648D-53B1-4CF0-826B-D2B7E74FC92F}" type="parTrans" cxnId="{BB699EB0-B512-474F-8932-F1C5BFAA2803}">
      <dgm:prSet/>
      <dgm:spPr/>
      <dgm:t>
        <a:bodyPr/>
        <a:lstStyle/>
        <a:p>
          <a:endParaRPr lang="en-US"/>
        </a:p>
      </dgm:t>
    </dgm:pt>
    <dgm:pt modelId="{AF8D9443-8BD7-4DFB-AC52-E0050A86AFA1}" type="sibTrans" cxnId="{BB699EB0-B512-474F-8932-F1C5BFAA2803}">
      <dgm:prSet/>
      <dgm:spPr/>
      <dgm:t>
        <a:bodyPr/>
        <a:lstStyle/>
        <a:p>
          <a:endParaRPr lang="en-US"/>
        </a:p>
      </dgm:t>
    </dgm:pt>
    <dgm:pt modelId="{6BF45386-B4FD-4F92-97CA-4D4E61C15F21}">
      <dgm:prSet/>
      <dgm:spPr/>
      <dgm:t>
        <a:bodyPr/>
        <a:lstStyle/>
        <a:p>
          <a:pPr rtl="0"/>
          <a:r>
            <a:rPr lang="en-US" dirty="0"/>
            <a:t>Covered Ector County in one year of data collection</a:t>
          </a:r>
        </a:p>
      </dgm:t>
    </dgm:pt>
    <dgm:pt modelId="{29A91CE1-D801-435A-8930-0487DA9DEEC1}" type="parTrans" cxnId="{BB4660D6-8B16-4DA4-BF3E-83963BC351F3}">
      <dgm:prSet/>
      <dgm:spPr/>
      <dgm:t>
        <a:bodyPr/>
        <a:lstStyle/>
        <a:p>
          <a:endParaRPr lang="en-US"/>
        </a:p>
      </dgm:t>
    </dgm:pt>
    <dgm:pt modelId="{513D35C2-7844-41D9-A116-02BF5B41B04C}" type="sibTrans" cxnId="{BB4660D6-8B16-4DA4-BF3E-83963BC351F3}">
      <dgm:prSet/>
      <dgm:spPr/>
      <dgm:t>
        <a:bodyPr/>
        <a:lstStyle/>
        <a:p>
          <a:endParaRPr lang="en-US"/>
        </a:p>
      </dgm:t>
    </dgm:pt>
    <dgm:pt modelId="{969F238E-E8E9-4BB5-868D-8514969898C3}">
      <dgm:prSet/>
      <dgm:spPr/>
      <dgm:t>
        <a:bodyPr/>
        <a:lstStyle/>
        <a:p>
          <a:pPr rtl="0"/>
          <a:r>
            <a:rPr lang="en-US"/>
            <a:t>Geographic coverage of mapped data</a:t>
          </a:r>
        </a:p>
      </dgm:t>
    </dgm:pt>
    <dgm:pt modelId="{76CA1E8C-CFF0-4D98-A949-DCD739416E8F}" type="parTrans" cxnId="{25506176-266E-4FF5-8242-B08018DD92A9}">
      <dgm:prSet/>
      <dgm:spPr/>
      <dgm:t>
        <a:bodyPr/>
        <a:lstStyle/>
        <a:p>
          <a:endParaRPr lang="en-US"/>
        </a:p>
      </dgm:t>
    </dgm:pt>
    <dgm:pt modelId="{F4B1A451-82D7-45E9-8C86-84BCC6031F36}" type="sibTrans" cxnId="{25506176-266E-4FF5-8242-B08018DD92A9}">
      <dgm:prSet/>
      <dgm:spPr/>
      <dgm:t>
        <a:bodyPr/>
        <a:lstStyle/>
        <a:p>
          <a:endParaRPr lang="en-US"/>
        </a:p>
      </dgm:t>
    </dgm:pt>
    <dgm:pt modelId="{99DAC3FE-27C6-49DB-88FA-82146EB063A8}">
      <dgm:prSet/>
      <dgm:spPr/>
      <dgm:t>
        <a:bodyPr/>
        <a:lstStyle/>
        <a:p>
          <a:pPr rtl="0"/>
          <a:r>
            <a:rPr lang="en-US" dirty="0"/>
            <a:t>96% geocoding rate of provided addresses</a:t>
          </a:r>
        </a:p>
      </dgm:t>
    </dgm:pt>
    <dgm:pt modelId="{DB0A5BED-A700-4610-912B-7234F6BC787C}" type="parTrans" cxnId="{D7FAC5B1-E850-4C9A-B648-2F66B983D77E}">
      <dgm:prSet/>
      <dgm:spPr/>
      <dgm:t>
        <a:bodyPr/>
        <a:lstStyle/>
        <a:p>
          <a:endParaRPr lang="en-US"/>
        </a:p>
      </dgm:t>
    </dgm:pt>
    <dgm:pt modelId="{565E9753-60A6-419A-98AF-90367B87F34E}" type="sibTrans" cxnId="{D7FAC5B1-E850-4C9A-B648-2F66B983D77E}">
      <dgm:prSet/>
      <dgm:spPr/>
      <dgm:t>
        <a:bodyPr/>
        <a:lstStyle/>
        <a:p>
          <a:endParaRPr lang="en-US"/>
        </a:p>
      </dgm:t>
    </dgm:pt>
    <dgm:pt modelId="{99D0B0B3-F87B-468C-B4EF-C01FCB879E51}">
      <dgm:prSet/>
      <dgm:spPr/>
      <dgm:t>
        <a:bodyPr/>
        <a:lstStyle/>
        <a:p>
          <a:pPr rtl="0"/>
          <a:r>
            <a:rPr lang="en-US" dirty="0"/>
            <a:t>12 Neighborhoods in Ector County</a:t>
          </a:r>
        </a:p>
      </dgm:t>
    </dgm:pt>
    <dgm:pt modelId="{E384727E-BB76-4E72-B911-6A8D97AD072D}" type="parTrans" cxnId="{CE04C97B-3C93-4056-AFC1-F48EFF9C2987}">
      <dgm:prSet/>
      <dgm:spPr/>
      <dgm:t>
        <a:bodyPr/>
        <a:lstStyle/>
        <a:p>
          <a:endParaRPr lang="en-US"/>
        </a:p>
      </dgm:t>
    </dgm:pt>
    <dgm:pt modelId="{16A4581B-D1BC-4C6F-9974-D6358AC070B5}" type="sibTrans" cxnId="{CE04C97B-3C93-4056-AFC1-F48EFF9C2987}">
      <dgm:prSet/>
      <dgm:spPr/>
      <dgm:t>
        <a:bodyPr/>
        <a:lstStyle/>
        <a:p>
          <a:endParaRPr lang="en-US"/>
        </a:p>
      </dgm:t>
    </dgm:pt>
    <dgm:pt modelId="{D4F58C2C-F12F-4D06-BA6B-8C461D8242DA}">
      <dgm:prSet/>
      <dgm:spPr/>
      <dgm:t>
        <a:bodyPr/>
        <a:lstStyle/>
        <a:p>
          <a:pPr rtl="0"/>
          <a:r>
            <a:rPr lang="en-US" dirty="0"/>
            <a:t>All met inclusion criteria for reporting (more than 10 records)</a:t>
          </a:r>
        </a:p>
      </dgm:t>
    </dgm:pt>
    <dgm:pt modelId="{BE0DA0EA-7ED3-430A-8BC7-C2C6BEB4C79A}" type="parTrans" cxnId="{95D3760B-F81A-4F7E-B59D-5983E0DAA80E}">
      <dgm:prSet/>
      <dgm:spPr/>
      <dgm:t>
        <a:bodyPr/>
        <a:lstStyle/>
        <a:p>
          <a:endParaRPr lang="en-US"/>
        </a:p>
      </dgm:t>
    </dgm:pt>
    <dgm:pt modelId="{D2F67427-AEDF-40BC-9EB0-72FC11CCEB65}" type="sibTrans" cxnId="{95D3760B-F81A-4F7E-B59D-5983E0DAA80E}">
      <dgm:prSet/>
      <dgm:spPr/>
      <dgm:t>
        <a:bodyPr/>
        <a:lstStyle/>
        <a:p>
          <a:endParaRPr lang="en-US"/>
        </a:p>
      </dgm:t>
    </dgm:pt>
    <dgm:pt modelId="{77A1D681-C90C-4C9E-8914-B08F634B2925}">
      <dgm:prSet/>
      <dgm:spPr/>
      <dgm:t>
        <a:bodyPr/>
        <a:lstStyle/>
        <a:p>
          <a:pPr rtl="0"/>
          <a:r>
            <a:rPr lang="en-US" dirty="0"/>
            <a:t>11 met data stability threshold, with the last neighborhood just one record away from reaching the threshold</a:t>
          </a:r>
        </a:p>
      </dgm:t>
    </dgm:pt>
    <dgm:pt modelId="{10C61D7D-B253-40E4-94C6-56191BE48EC2}" type="parTrans" cxnId="{B998A9A1-60FD-4487-AF24-EDEC0F927DEE}">
      <dgm:prSet/>
      <dgm:spPr/>
      <dgm:t>
        <a:bodyPr/>
        <a:lstStyle/>
        <a:p>
          <a:endParaRPr lang="en-US"/>
        </a:p>
      </dgm:t>
    </dgm:pt>
    <dgm:pt modelId="{9B8B8BA8-298E-49F3-A377-BE27FB37E64F}" type="sibTrans" cxnId="{B998A9A1-60FD-4487-AF24-EDEC0F927DEE}">
      <dgm:prSet/>
      <dgm:spPr/>
      <dgm:t>
        <a:bodyPr/>
        <a:lstStyle/>
        <a:p>
          <a:endParaRPr lang="en-US"/>
        </a:p>
      </dgm:t>
    </dgm:pt>
    <dgm:pt modelId="{51252624-4E32-4AB2-8EA1-8B84A6B71D1E}" type="pres">
      <dgm:prSet presAssocID="{492DDB1B-046A-412E-956E-DD2B92CC74B1}" presName="linear" presStyleCnt="0">
        <dgm:presLayoutVars>
          <dgm:animLvl val="lvl"/>
          <dgm:resizeHandles val="exact"/>
        </dgm:presLayoutVars>
      </dgm:prSet>
      <dgm:spPr/>
      <dgm:t>
        <a:bodyPr/>
        <a:lstStyle/>
        <a:p>
          <a:endParaRPr lang="en-US"/>
        </a:p>
      </dgm:t>
    </dgm:pt>
    <dgm:pt modelId="{B98BF29D-C80C-4668-B2FD-53D89A6A652C}" type="pres">
      <dgm:prSet presAssocID="{B4282146-2221-4BC5-84C6-7D82275942AB}" presName="parentText" presStyleLbl="node1" presStyleIdx="0" presStyleCnt="3">
        <dgm:presLayoutVars>
          <dgm:chMax val="0"/>
          <dgm:bulletEnabled val="1"/>
        </dgm:presLayoutVars>
      </dgm:prSet>
      <dgm:spPr/>
      <dgm:t>
        <a:bodyPr/>
        <a:lstStyle/>
        <a:p>
          <a:endParaRPr lang="en-US"/>
        </a:p>
      </dgm:t>
    </dgm:pt>
    <dgm:pt modelId="{8B60302A-12B4-4C0E-8A2B-8F18B0AE5B67}" type="pres">
      <dgm:prSet presAssocID="{B4282146-2221-4BC5-84C6-7D82275942AB}" presName="childText" presStyleLbl="revTx" presStyleIdx="0" presStyleCnt="3">
        <dgm:presLayoutVars>
          <dgm:bulletEnabled val="1"/>
        </dgm:presLayoutVars>
      </dgm:prSet>
      <dgm:spPr/>
      <dgm:t>
        <a:bodyPr/>
        <a:lstStyle/>
        <a:p>
          <a:endParaRPr lang="en-US"/>
        </a:p>
      </dgm:t>
    </dgm:pt>
    <dgm:pt modelId="{04751F07-E4DF-4404-9026-D24795F69D08}" type="pres">
      <dgm:prSet presAssocID="{7E653036-D883-42DB-9105-37296E80727C}" presName="parentText" presStyleLbl="node1" presStyleIdx="1" presStyleCnt="3">
        <dgm:presLayoutVars>
          <dgm:chMax val="0"/>
          <dgm:bulletEnabled val="1"/>
        </dgm:presLayoutVars>
      </dgm:prSet>
      <dgm:spPr/>
      <dgm:t>
        <a:bodyPr/>
        <a:lstStyle/>
        <a:p>
          <a:endParaRPr lang="en-US"/>
        </a:p>
      </dgm:t>
    </dgm:pt>
    <dgm:pt modelId="{3259D584-851F-40AF-9F07-9F9F1ED0A7BA}" type="pres">
      <dgm:prSet presAssocID="{7E653036-D883-42DB-9105-37296E80727C}" presName="childText" presStyleLbl="revTx" presStyleIdx="1" presStyleCnt="3">
        <dgm:presLayoutVars>
          <dgm:bulletEnabled val="1"/>
        </dgm:presLayoutVars>
      </dgm:prSet>
      <dgm:spPr/>
      <dgm:t>
        <a:bodyPr/>
        <a:lstStyle/>
        <a:p>
          <a:endParaRPr lang="en-US"/>
        </a:p>
      </dgm:t>
    </dgm:pt>
    <dgm:pt modelId="{DBBFCB96-0314-48AA-956C-82C97CC30B2F}" type="pres">
      <dgm:prSet presAssocID="{969F238E-E8E9-4BB5-868D-8514969898C3}" presName="parentText" presStyleLbl="node1" presStyleIdx="2" presStyleCnt="3">
        <dgm:presLayoutVars>
          <dgm:chMax val="0"/>
          <dgm:bulletEnabled val="1"/>
        </dgm:presLayoutVars>
      </dgm:prSet>
      <dgm:spPr/>
      <dgm:t>
        <a:bodyPr/>
        <a:lstStyle/>
        <a:p>
          <a:endParaRPr lang="en-US"/>
        </a:p>
      </dgm:t>
    </dgm:pt>
    <dgm:pt modelId="{1796C642-A49A-4CEB-A3A6-80BDE38EF72C}" type="pres">
      <dgm:prSet presAssocID="{969F238E-E8E9-4BB5-868D-8514969898C3}" presName="childText" presStyleLbl="revTx" presStyleIdx="2" presStyleCnt="3">
        <dgm:presLayoutVars>
          <dgm:bulletEnabled val="1"/>
        </dgm:presLayoutVars>
      </dgm:prSet>
      <dgm:spPr/>
      <dgm:t>
        <a:bodyPr/>
        <a:lstStyle/>
        <a:p>
          <a:endParaRPr lang="en-US"/>
        </a:p>
      </dgm:t>
    </dgm:pt>
  </dgm:ptLst>
  <dgm:cxnLst>
    <dgm:cxn modelId="{2171352F-BBE0-4397-BB61-6359E34EE1BE}" type="presOf" srcId="{77A1D681-C90C-4C9E-8914-B08F634B2925}" destId="{1796C642-A49A-4CEB-A3A6-80BDE38EF72C}" srcOrd="0" destOrd="3" presId="urn:microsoft.com/office/officeart/2005/8/layout/vList2"/>
    <dgm:cxn modelId="{48A9E10D-CB86-4ED3-9808-C3A3130BF8DD}" type="presOf" srcId="{2D5A9B38-EEAC-444D-8923-0E39D0601D34}" destId="{8B60302A-12B4-4C0E-8A2B-8F18B0AE5B67}" srcOrd="0" destOrd="0" presId="urn:microsoft.com/office/officeart/2005/8/layout/vList2"/>
    <dgm:cxn modelId="{F2E7AA1A-4925-476C-B2B5-8DEB809DB15B}" type="presOf" srcId="{99D0B0B3-F87B-468C-B4EF-C01FCB879E51}" destId="{1796C642-A49A-4CEB-A3A6-80BDE38EF72C}" srcOrd="0" destOrd="1" presId="urn:microsoft.com/office/officeart/2005/8/layout/vList2"/>
    <dgm:cxn modelId="{D7FAC5B1-E850-4C9A-B648-2F66B983D77E}" srcId="{969F238E-E8E9-4BB5-868D-8514969898C3}" destId="{99DAC3FE-27C6-49DB-88FA-82146EB063A8}" srcOrd="0" destOrd="0" parTransId="{DB0A5BED-A700-4610-912B-7234F6BC787C}" sibTransId="{565E9753-60A6-419A-98AF-90367B87F34E}"/>
    <dgm:cxn modelId="{BB4660D6-8B16-4DA4-BF3E-83963BC351F3}" srcId="{7E653036-D883-42DB-9105-37296E80727C}" destId="{6BF45386-B4FD-4F92-97CA-4D4E61C15F21}" srcOrd="0" destOrd="0" parTransId="{29A91CE1-D801-435A-8930-0487DA9DEEC1}" sibTransId="{513D35C2-7844-41D9-A116-02BF5B41B04C}"/>
    <dgm:cxn modelId="{E72F0C3C-6F98-4A38-B4A5-659466C50580}" srcId="{492DDB1B-046A-412E-956E-DD2B92CC74B1}" destId="{B4282146-2221-4BC5-84C6-7D82275942AB}" srcOrd="0" destOrd="0" parTransId="{9412CA77-A31F-45D3-ABA1-F409630595BF}" sibTransId="{E094A0DD-3788-4FD6-8E9D-0D5ACDF48C0F}"/>
    <dgm:cxn modelId="{E14D2CDB-6E6B-41D9-9558-3F69D97FB22E}" type="presOf" srcId="{492DDB1B-046A-412E-956E-DD2B92CC74B1}" destId="{51252624-4E32-4AB2-8EA1-8B84A6B71D1E}" srcOrd="0" destOrd="0" presId="urn:microsoft.com/office/officeart/2005/8/layout/vList2"/>
    <dgm:cxn modelId="{C292FDC7-186E-4EBA-9478-E5F7239C5A49}" type="presOf" srcId="{D4F58C2C-F12F-4D06-BA6B-8C461D8242DA}" destId="{1796C642-A49A-4CEB-A3A6-80BDE38EF72C}" srcOrd="0" destOrd="2" presId="urn:microsoft.com/office/officeart/2005/8/layout/vList2"/>
    <dgm:cxn modelId="{A50A749C-4BDC-4E75-8B9C-03BD584E1993}" type="presOf" srcId="{99DAC3FE-27C6-49DB-88FA-82146EB063A8}" destId="{1796C642-A49A-4CEB-A3A6-80BDE38EF72C}" srcOrd="0" destOrd="0" presId="urn:microsoft.com/office/officeart/2005/8/layout/vList2"/>
    <dgm:cxn modelId="{CE04C97B-3C93-4056-AFC1-F48EFF9C2987}" srcId="{969F238E-E8E9-4BB5-868D-8514969898C3}" destId="{99D0B0B3-F87B-468C-B4EF-C01FCB879E51}" srcOrd="1" destOrd="0" parTransId="{E384727E-BB76-4E72-B911-6A8D97AD072D}" sibTransId="{16A4581B-D1BC-4C6F-9974-D6358AC070B5}"/>
    <dgm:cxn modelId="{B998A9A1-60FD-4487-AF24-EDEC0F927DEE}" srcId="{969F238E-E8E9-4BB5-868D-8514969898C3}" destId="{77A1D681-C90C-4C9E-8914-B08F634B2925}" srcOrd="3" destOrd="0" parTransId="{10C61D7D-B253-40E4-94C6-56191BE48EC2}" sibTransId="{9B8B8BA8-298E-49F3-A377-BE27FB37E64F}"/>
    <dgm:cxn modelId="{68A6C7A2-D595-4964-838A-AC63187F9399}" srcId="{B4282146-2221-4BC5-84C6-7D82275942AB}" destId="{2D5A9B38-EEAC-444D-8923-0E39D0601D34}" srcOrd="0" destOrd="0" parTransId="{89AD6E79-B691-4251-8A65-FBFA180A826F}" sibTransId="{6318E80C-2A3A-42A3-AB4A-97A0ED3EE1A6}"/>
    <dgm:cxn modelId="{95D3760B-F81A-4F7E-B59D-5983E0DAA80E}" srcId="{969F238E-E8E9-4BB5-868D-8514969898C3}" destId="{D4F58C2C-F12F-4D06-BA6B-8C461D8242DA}" srcOrd="2" destOrd="0" parTransId="{BE0DA0EA-7ED3-430A-8BC7-C2C6BEB4C79A}" sibTransId="{D2F67427-AEDF-40BC-9EB0-72FC11CCEB65}"/>
    <dgm:cxn modelId="{BB699EB0-B512-474F-8932-F1C5BFAA2803}" srcId="{492DDB1B-046A-412E-956E-DD2B92CC74B1}" destId="{7E653036-D883-42DB-9105-37296E80727C}" srcOrd="1" destOrd="0" parTransId="{5718648D-53B1-4CF0-826B-D2B7E74FC92F}" sibTransId="{AF8D9443-8BD7-4DFB-AC52-E0050A86AFA1}"/>
    <dgm:cxn modelId="{25955F5E-1946-4C95-A01D-9E5EF711480C}" type="presOf" srcId="{969F238E-E8E9-4BB5-868D-8514969898C3}" destId="{DBBFCB96-0314-48AA-956C-82C97CC30B2F}" srcOrd="0" destOrd="0" presId="urn:microsoft.com/office/officeart/2005/8/layout/vList2"/>
    <dgm:cxn modelId="{773F4FF7-B36D-4D58-A43B-A486CEB4FF3B}" type="presOf" srcId="{7E653036-D883-42DB-9105-37296E80727C}" destId="{04751F07-E4DF-4404-9026-D24795F69D08}" srcOrd="0" destOrd="0" presId="urn:microsoft.com/office/officeart/2005/8/layout/vList2"/>
    <dgm:cxn modelId="{C66B29C5-A636-4A56-B6F9-4C2BD0E066B3}" type="presOf" srcId="{6BF45386-B4FD-4F92-97CA-4D4E61C15F21}" destId="{3259D584-851F-40AF-9F07-9F9F1ED0A7BA}" srcOrd="0" destOrd="0" presId="urn:microsoft.com/office/officeart/2005/8/layout/vList2"/>
    <dgm:cxn modelId="{25506176-266E-4FF5-8242-B08018DD92A9}" srcId="{492DDB1B-046A-412E-956E-DD2B92CC74B1}" destId="{969F238E-E8E9-4BB5-868D-8514969898C3}" srcOrd="2" destOrd="0" parTransId="{76CA1E8C-CFF0-4D98-A949-DCD739416E8F}" sibTransId="{F4B1A451-82D7-45E9-8C86-84BCC6031F36}"/>
    <dgm:cxn modelId="{D9244A3B-CAFB-41F4-85E0-0A8CB71BA99A}" type="presOf" srcId="{B4282146-2221-4BC5-84C6-7D82275942AB}" destId="{B98BF29D-C80C-4668-B2FD-53D89A6A652C}" srcOrd="0" destOrd="0" presId="urn:microsoft.com/office/officeart/2005/8/layout/vList2"/>
    <dgm:cxn modelId="{550A3090-1B61-451F-9F20-09440341E0A3}" type="presParOf" srcId="{51252624-4E32-4AB2-8EA1-8B84A6B71D1E}" destId="{B98BF29D-C80C-4668-B2FD-53D89A6A652C}" srcOrd="0" destOrd="0" presId="urn:microsoft.com/office/officeart/2005/8/layout/vList2"/>
    <dgm:cxn modelId="{A85F63DF-B245-43BA-9DC2-019960303D0A}" type="presParOf" srcId="{51252624-4E32-4AB2-8EA1-8B84A6B71D1E}" destId="{8B60302A-12B4-4C0E-8A2B-8F18B0AE5B67}" srcOrd="1" destOrd="0" presId="urn:microsoft.com/office/officeart/2005/8/layout/vList2"/>
    <dgm:cxn modelId="{E9123D6D-295E-4E3E-A4AC-4D377A96E0C4}" type="presParOf" srcId="{51252624-4E32-4AB2-8EA1-8B84A6B71D1E}" destId="{04751F07-E4DF-4404-9026-D24795F69D08}" srcOrd="2" destOrd="0" presId="urn:microsoft.com/office/officeart/2005/8/layout/vList2"/>
    <dgm:cxn modelId="{F771E09A-487F-4F85-9DAE-607F17FD2B48}" type="presParOf" srcId="{51252624-4E32-4AB2-8EA1-8B84A6B71D1E}" destId="{3259D584-851F-40AF-9F07-9F9F1ED0A7BA}" srcOrd="3" destOrd="0" presId="urn:microsoft.com/office/officeart/2005/8/layout/vList2"/>
    <dgm:cxn modelId="{2FB737E3-C848-4EFA-BEF3-CDD1E1638922}" type="presParOf" srcId="{51252624-4E32-4AB2-8EA1-8B84A6B71D1E}" destId="{DBBFCB96-0314-48AA-956C-82C97CC30B2F}" srcOrd="4" destOrd="0" presId="urn:microsoft.com/office/officeart/2005/8/layout/vList2"/>
    <dgm:cxn modelId="{5200BCF7-80C1-4AAA-B9C5-566741E8DBE2}" type="presParOf" srcId="{51252624-4E32-4AB2-8EA1-8B84A6B71D1E}" destId="{1796C642-A49A-4CEB-A3A6-80BDE38EF72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4E5D21-433C-4A26-BBE5-64BE3F75AFF5}"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n-US"/>
        </a:p>
      </dgm:t>
    </dgm:pt>
    <dgm:pt modelId="{389953B9-62AE-4B13-85DA-57084DA72235}">
      <dgm:prSet/>
      <dgm:spPr/>
      <dgm:t>
        <a:bodyPr/>
        <a:lstStyle/>
        <a:p>
          <a:pPr rtl="0"/>
          <a:r>
            <a:rPr lang="en-US" dirty="0"/>
            <a:t>What are children’s strengths </a:t>
          </a:r>
          <a:br>
            <a:rPr lang="en-US" dirty="0"/>
          </a:br>
          <a:r>
            <a:rPr lang="en-US" dirty="0"/>
            <a:t>and challenges?</a:t>
          </a:r>
        </a:p>
      </dgm:t>
    </dgm:pt>
    <dgm:pt modelId="{1BA28396-8B77-4515-83CE-4FE72FFAC8C5}" type="parTrans" cxnId="{010B59CC-F2E5-44BA-8BB8-7F8B20FB3183}">
      <dgm:prSet/>
      <dgm:spPr/>
      <dgm:t>
        <a:bodyPr/>
        <a:lstStyle/>
        <a:p>
          <a:endParaRPr lang="en-US"/>
        </a:p>
      </dgm:t>
    </dgm:pt>
    <dgm:pt modelId="{C655DE7A-F066-4D1D-B7D3-FC2570E3D64D}" type="sibTrans" cxnId="{010B59CC-F2E5-44BA-8BB8-7F8B20FB3183}">
      <dgm:prSet/>
      <dgm:spPr/>
      <dgm:t>
        <a:bodyPr/>
        <a:lstStyle/>
        <a:p>
          <a:endParaRPr lang="en-US"/>
        </a:p>
      </dgm:t>
    </dgm:pt>
    <dgm:pt modelId="{FAA17AE3-CA2F-4519-BCDC-0FBCCC95FAA8}" type="pres">
      <dgm:prSet presAssocID="{A84E5D21-433C-4A26-BBE5-64BE3F75AFF5}" presName="diagram" presStyleCnt="0">
        <dgm:presLayoutVars>
          <dgm:dir/>
          <dgm:resizeHandles val="exact"/>
        </dgm:presLayoutVars>
      </dgm:prSet>
      <dgm:spPr/>
      <dgm:t>
        <a:bodyPr/>
        <a:lstStyle/>
        <a:p>
          <a:endParaRPr lang="en-US"/>
        </a:p>
      </dgm:t>
    </dgm:pt>
    <dgm:pt modelId="{60230048-6A61-4AEF-8773-981871977500}" type="pres">
      <dgm:prSet presAssocID="{389953B9-62AE-4B13-85DA-57084DA72235}" presName="node" presStyleLbl="node1" presStyleIdx="0" presStyleCnt="1" custScaleX="70588" custScaleY="78431">
        <dgm:presLayoutVars>
          <dgm:bulletEnabled val="1"/>
        </dgm:presLayoutVars>
      </dgm:prSet>
      <dgm:spPr/>
      <dgm:t>
        <a:bodyPr/>
        <a:lstStyle/>
        <a:p>
          <a:endParaRPr lang="en-US"/>
        </a:p>
      </dgm:t>
    </dgm:pt>
  </dgm:ptLst>
  <dgm:cxnLst>
    <dgm:cxn modelId="{B7568BED-74D3-43F7-B9DD-E2DE9DBABB5A}" type="presOf" srcId="{A84E5D21-433C-4A26-BBE5-64BE3F75AFF5}" destId="{FAA17AE3-CA2F-4519-BCDC-0FBCCC95FAA8}" srcOrd="0" destOrd="0" presId="urn:microsoft.com/office/officeart/2005/8/layout/default"/>
    <dgm:cxn modelId="{010B59CC-F2E5-44BA-8BB8-7F8B20FB3183}" srcId="{A84E5D21-433C-4A26-BBE5-64BE3F75AFF5}" destId="{389953B9-62AE-4B13-85DA-57084DA72235}" srcOrd="0" destOrd="0" parTransId="{1BA28396-8B77-4515-83CE-4FE72FFAC8C5}" sibTransId="{C655DE7A-F066-4D1D-B7D3-FC2570E3D64D}"/>
    <dgm:cxn modelId="{F2BE7744-2E21-4A11-A1E8-5B87B622A637}" type="presOf" srcId="{389953B9-62AE-4B13-85DA-57084DA72235}" destId="{60230048-6A61-4AEF-8773-981871977500}" srcOrd="0" destOrd="0" presId="urn:microsoft.com/office/officeart/2005/8/layout/default"/>
    <dgm:cxn modelId="{44AE2FFB-5577-461E-9AD8-53B756312051}" type="presParOf" srcId="{FAA17AE3-CA2F-4519-BCDC-0FBCCC95FAA8}" destId="{60230048-6A61-4AEF-8773-981871977500}"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BD1745-D78D-430B-A2CC-C86AA3476FDC}"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BAB7E57C-A149-476B-9CB7-06145B17AED0}">
      <dgm:prSet custT="1"/>
      <dgm:spPr/>
      <dgm:t>
        <a:bodyPr/>
        <a:lstStyle/>
        <a:p>
          <a:pPr rtl="0"/>
          <a:r>
            <a:rPr lang="en-US" sz="1700" b="1" dirty="0"/>
            <a:t>Physical Health and Well-being</a:t>
          </a:r>
        </a:p>
      </dgm:t>
    </dgm:pt>
    <dgm:pt modelId="{50BA0C11-BA5A-45B6-91F5-CD4A5E2B4101}" type="parTrans" cxnId="{665A6BDF-EF51-49F7-95FE-256F4CFEB41C}">
      <dgm:prSet/>
      <dgm:spPr/>
      <dgm:t>
        <a:bodyPr/>
        <a:lstStyle/>
        <a:p>
          <a:endParaRPr lang="en-US"/>
        </a:p>
      </dgm:t>
    </dgm:pt>
    <dgm:pt modelId="{09828CBF-7060-459A-8D8B-55A172D739C4}" type="sibTrans" cxnId="{665A6BDF-EF51-49F7-95FE-256F4CFEB41C}">
      <dgm:prSet/>
      <dgm:spPr/>
      <dgm:t>
        <a:bodyPr/>
        <a:lstStyle/>
        <a:p>
          <a:endParaRPr lang="en-US"/>
        </a:p>
      </dgm:t>
    </dgm:pt>
    <dgm:pt modelId="{E6F3128C-15DF-4CE3-B13E-E8970DEB0055}">
      <dgm:prSet custT="1"/>
      <dgm:spPr/>
      <dgm:t>
        <a:bodyPr/>
        <a:lstStyle/>
        <a:p>
          <a:pPr rtl="0"/>
          <a:r>
            <a:rPr lang="en-US" sz="1600">
              <a:solidFill>
                <a:schemeClr val="tx1">
                  <a:lumMod val="95000"/>
                  <a:lumOff val="5000"/>
                </a:schemeClr>
              </a:solidFill>
            </a:rPr>
            <a:t>Physical readiness for school day	</a:t>
          </a:r>
        </a:p>
      </dgm:t>
    </dgm:pt>
    <dgm:pt modelId="{33ECB6B7-EA1F-4D18-905F-FA85EA25F6BE}" type="parTrans" cxnId="{BB42366A-3108-4B8E-A7DE-B7270D5E34B9}">
      <dgm:prSet/>
      <dgm:spPr/>
      <dgm:t>
        <a:bodyPr/>
        <a:lstStyle/>
        <a:p>
          <a:endParaRPr lang="en-US"/>
        </a:p>
      </dgm:t>
    </dgm:pt>
    <dgm:pt modelId="{A2E49FF6-EE45-4DA4-892D-FF6686DE9C47}" type="sibTrans" cxnId="{BB42366A-3108-4B8E-A7DE-B7270D5E34B9}">
      <dgm:prSet/>
      <dgm:spPr/>
      <dgm:t>
        <a:bodyPr/>
        <a:lstStyle/>
        <a:p>
          <a:endParaRPr lang="en-US"/>
        </a:p>
      </dgm:t>
    </dgm:pt>
    <dgm:pt modelId="{C21D695A-84F8-4226-A9AC-CFC1E796B790}">
      <dgm:prSet custT="1"/>
      <dgm:spPr/>
      <dgm:t>
        <a:bodyPr/>
        <a:lstStyle/>
        <a:p>
          <a:pPr rtl="0"/>
          <a:r>
            <a:rPr lang="en-US" sz="1600">
              <a:solidFill>
                <a:schemeClr val="tx1">
                  <a:lumMod val="95000"/>
                  <a:lumOff val="5000"/>
                </a:schemeClr>
              </a:solidFill>
            </a:rPr>
            <a:t>Physical independence</a:t>
          </a:r>
        </a:p>
      </dgm:t>
    </dgm:pt>
    <dgm:pt modelId="{902E2066-D3E2-4C90-9FBA-6434725D04FE}" type="parTrans" cxnId="{4DEDB428-2CDB-41D1-AF38-22E8E9D2F1E2}">
      <dgm:prSet/>
      <dgm:spPr/>
      <dgm:t>
        <a:bodyPr/>
        <a:lstStyle/>
        <a:p>
          <a:endParaRPr lang="en-US"/>
        </a:p>
      </dgm:t>
    </dgm:pt>
    <dgm:pt modelId="{4B403FCC-55FB-41D1-A893-0D85F5EC42F8}" type="sibTrans" cxnId="{4DEDB428-2CDB-41D1-AF38-22E8E9D2F1E2}">
      <dgm:prSet/>
      <dgm:spPr/>
      <dgm:t>
        <a:bodyPr/>
        <a:lstStyle/>
        <a:p>
          <a:endParaRPr lang="en-US"/>
        </a:p>
      </dgm:t>
    </dgm:pt>
    <dgm:pt modelId="{944FF6FD-85DA-42CC-AC4B-285D5FC303BB}">
      <dgm:prSet custT="1"/>
      <dgm:spPr/>
      <dgm:t>
        <a:bodyPr/>
        <a:lstStyle/>
        <a:p>
          <a:pPr rtl="0"/>
          <a:r>
            <a:rPr lang="en-US" sz="1600" dirty="0">
              <a:solidFill>
                <a:schemeClr val="tx1">
                  <a:lumMod val="95000"/>
                  <a:lumOff val="5000"/>
                </a:schemeClr>
              </a:solidFill>
            </a:rPr>
            <a:t>Gross and fine motor skills</a:t>
          </a:r>
        </a:p>
      </dgm:t>
    </dgm:pt>
    <dgm:pt modelId="{A361ABF2-01EB-4AE4-AC1C-5017145E528A}" type="parTrans" cxnId="{3F67A3FE-289B-40D9-8F14-79CD6B4453BB}">
      <dgm:prSet/>
      <dgm:spPr/>
      <dgm:t>
        <a:bodyPr/>
        <a:lstStyle/>
        <a:p>
          <a:endParaRPr lang="en-US"/>
        </a:p>
      </dgm:t>
    </dgm:pt>
    <dgm:pt modelId="{C913A172-0C61-4F62-B795-9C4EE88B1546}" type="sibTrans" cxnId="{3F67A3FE-289B-40D9-8F14-79CD6B4453BB}">
      <dgm:prSet/>
      <dgm:spPr/>
      <dgm:t>
        <a:bodyPr/>
        <a:lstStyle/>
        <a:p>
          <a:endParaRPr lang="en-US"/>
        </a:p>
      </dgm:t>
    </dgm:pt>
    <dgm:pt modelId="{9EBE411C-A0DE-4C57-B977-0C0986D400E5}">
      <dgm:prSet custT="1"/>
      <dgm:spPr/>
      <dgm:t>
        <a:bodyPr/>
        <a:lstStyle/>
        <a:p>
          <a:pPr rtl="0"/>
          <a:r>
            <a:rPr lang="en-US" sz="1700" b="1" dirty="0"/>
            <a:t>Social Competence</a:t>
          </a:r>
        </a:p>
      </dgm:t>
    </dgm:pt>
    <dgm:pt modelId="{43FA6676-4540-4417-85EB-11A79B222E1C}" type="parTrans" cxnId="{37DCCE90-E2D6-4FAE-9A4E-5F7E4825F4D9}">
      <dgm:prSet/>
      <dgm:spPr/>
      <dgm:t>
        <a:bodyPr/>
        <a:lstStyle/>
        <a:p>
          <a:endParaRPr lang="en-US"/>
        </a:p>
      </dgm:t>
    </dgm:pt>
    <dgm:pt modelId="{7EF635F8-DBFE-4AB3-A932-3EEC21282F85}" type="sibTrans" cxnId="{37DCCE90-E2D6-4FAE-9A4E-5F7E4825F4D9}">
      <dgm:prSet/>
      <dgm:spPr/>
      <dgm:t>
        <a:bodyPr/>
        <a:lstStyle/>
        <a:p>
          <a:endParaRPr lang="en-US"/>
        </a:p>
      </dgm:t>
    </dgm:pt>
    <dgm:pt modelId="{4EB1876E-BFC1-4FF9-BAA9-6132517BEC9B}">
      <dgm:prSet custT="1"/>
      <dgm:spPr/>
      <dgm:t>
        <a:bodyPr/>
        <a:lstStyle/>
        <a:p>
          <a:pPr rtl="0"/>
          <a:r>
            <a:rPr lang="en-US" sz="1600">
              <a:solidFill>
                <a:schemeClr val="tx1">
                  <a:lumMod val="95000"/>
                  <a:lumOff val="5000"/>
                </a:schemeClr>
              </a:solidFill>
            </a:rPr>
            <a:t>Overall competence with peers</a:t>
          </a:r>
        </a:p>
      </dgm:t>
    </dgm:pt>
    <dgm:pt modelId="{45651F00-64C7-472D-8584-C92FD0A15071}" type="parTrans" cxnId="{E10A7AA1-7DD2-44C9-916B-525F93D8D573}">
      <dgm:prSet/>
      <dgm:spPr/>
      <dgm:t>
        <a:bodyPr/>
        <a:lstStyle/>
        <a:p>
          <a:endParaRPr lang="en-US"/>
        </a:p>
      </dgm:t>
    </dgm:pt>
    <dgm:pt modelId="{3AF4142D-3BDD-41EA-9A41-0BCB85C213A6}" type="sibTrans" cxnId="{E10A7AA1-7DD2-44C9-916B-525F93D8D573}">
      <dgm:prSet/>
      <dgm:spPr/>
      <dgm:t>
        <a:bodyPr/>
        <a:lstStyle/>
        <a:p>
          <a:endParaRPr lang="en-US"/>
        </a:p>
      </dgm:t>
    </dgm:pt>
    <dgm:pt modelId="{04D7B35D-FA82-4942-A5CD-1A0BC4545D0D}">
      <dgm:prSet custT="1"/>
      <dgm:spPr/>
      <dgm:t>
        <a:bodyPr/>
        <a:lstStyle/>
        <a:p>
          <a:pPr rtl="0"/>
          <a:r>
            <a:rPr lang="en-US" sz="1600" dirty="0">
              <a:solidFill>
                <a:schemeClr val="tx1">
                  <a:lumMod val="95000"/>
                  <a:lumOff val="5000"/>
                </a:schemeClr>
              </a:solidFill>
            </a:rPr>
            <a:t>Respect and responsibility</a:t>
          </a:r>
        </a:p>
      </dgm:t>
    </dgm:pt>
    <dgm:pt modelId="{A03DAD0C-D078-43E7-BE0A-B9FEC743E08D}" type="parTrans" cxnId="{49BFC996-EB99-4DB3-BA5F-10ECCEF8AE2D}">
      <dgm:prSet/>
      <dgm:spPr/>
      <dgm:t>
        <a:bodyPr/>
        <a:lstStyle/>
        <a:p>
          <a:endParaRPr lang="en-US"/>
        </a:p>
      </dgm:t>
    </dgm:pt>
    <dgm:pt modelId="{02012B30-0AD3-41B0-8A0F-5C9063BD54D4}" type="sibTrans" cxnId="{49BFC996-EB99-4DB3-BA5F-10ECCEF8AE2D}">
      <dgm:prSet/>
      <dgm:spPr/>
      <dgm:t>
        <a:bodyPr/>
        <a:lstStyle/>
        <a:p>
          <a:endParaRPr lang="en-US"/>
        </a:p>
      </dgm:t>
    </dgm:pt>
    <dgm:pt modelId="{A74188BC-5CA8-46D7-824C-37791569C7C9}">
      <dgm:prSet custT="1"/>
      <dgm:spPr/>
      <dgm:t>
        <a:bodyPr/>
        <a:lstStyle/>
        <a:p>
          <a:pPr rtl="0"/>
          <a:r>
            <a:rPr lang="en-US" sz="1600">
              <a:solidFill>
                <a:schemeClr val="tx1">
                  <a:lumMod val="95000"/>
                  <a:lumOff val="5000"/>
                </a:schemeClr>
              </a:solidFill>
            </a:rPr>
            <a:t>Approaches to learning</a:t>
          </a:r>
        </a:p>
      </dgm:t>
    </dgm:pt>
    <dgm:pt modelId="{73CEF998-2585-4859-ACE2-2A8FE82D2ABE}" type="parTrans" cxnId="{EBE3CF74-4841-4F9E-BB42-A06EE9BFD55A}">
      <dgm:prSet/>
      <dgm:spPr/>
      <dgm:t>
        <a:bodyPr/>
        <a:lstStyle/>
        <a:p>
          <a:endParaRPr lang="en-US"/>
        </a:p>
      </dgm:t>
    </dgm:pt>
    <dgm:pt modelId="{ACF65B60-6B74-48C5-950D-F2021804941B}" type="sibTrans" cxnId="{EBE3CF74-4841-4F9E-BB42-A06EE9BFD55A}">
      <dgm:prSet/>
      <dgm:spPr/>
      <dgm:t>
        <a:bodyPr/>
        <a:lstStyle/>
        <a:p>
          <a:endParaRPr lang="en-US"/>
        </a:p>
      </dgm:t>
    </dgm:pt>
    <dgm:pt modelId="{6A2DB616-BAA2-495C-A848-A20C962C67C9}">
      <dgm:prSet custT="1"/>
      <dgm:spPr/>
      <dgm:t>
        <a:bodyPr/>
        <a:lstStyle/>
        <a:p>
          <a:pPr rtl="0"/>
          <a:r>
            <a:rPr lang="en-US" sz="1600" dirty="0">
              <a:solidFill>
                <a:schemeClr val="tx1">
                  <a:lumMod val="95000"/>
                  <a:lumOff val="5000"/>
                </a:schemeClr>
              </a:solidFill>
            </a:rPr>
            <a:t>Readiness to explore new things</a:t>
          </a:r>
        </a:p>
      </dgm:t>
    </dgm:pt>
    <dgm:pt modelId="{24E09452-8CF3-4BA4-A03E-8E1521079178}" type="parTrans" cxnId="{1CA0DEFE-B8E5-4030-84B0-7BFFA0F68D6E}">
      <dgm:prSet/>
      <dgm:spPr/>
      <dgm:t>
        <a:bodyPr/>
        <a:lstStyle/>
        <a:p>
          <a:endParaRPr lang="en-US"/>
        </a:p>
      </dgm:t>
    </dgm:pt>
    <dgm:pt modelId="{4590CD65-4E65-44E3-A1B4-4412BB5B6782}" type="sibTrans" cxnId="{1CA0DEFE-B8E5-4030-84B0-7BFFA0F68D6E}">
      <dgm:prSet/>
      <dgm:spPr/>
      <dgm:t>
        <a:bodyPr/>
        <a:lstStyle/>
        <a:p>
          <a:endParaRPr lang="en-US"/>
        </a:p>
      </dgm:t>
    </dgm:pt>
    <dgm:pt modelId="{C0FBA505-D712-42A5-AFD8-456FC89B1751}">
      <dgm:prSet custT="1"/>
      <dgm:spPr/>
      <dgm:t>
        <a:bodyPr/>
        <a:lstStyle/>
        <a:p>
          <a:pPr rtl="0"/>
          <a:r>
            <a:rPr lang="en-US" sz="1700" b="1" dirty="0"/>
            <a:t>Emotional Maturity</a:t>
          </a:r>
        </a:p>
      </dgm:t>
    </dgm:pt>
    <dgm:pt modelId="{4E5568B2-8758-464E-9728-A424D74421B7}" type="parTrans" cxnId="{4884E695-F551-47D5-8EA9-0F75EED12158}">
      <dgm:prSet/>
      <dgm:spPr/>
      <dgm:t>
        <a:bodyPr/>
        <a:lstStyle/>
        <a:p>
          <a:endParaRPr lang="en-US"/>
        </a:p>
      </dgm:t>
    </dgm:pt>
    <dgm:pt modelId="{B24870DF-EC09-4826-BD00-215268DD8611}" type="sibTrans" cxnId="{4884E695-F551-47D5-8EA9-0F75EED12158}">
      <dgm:prSet/>
      <dgm:spPr/>
      <dgm:t>
        <a:bodyPr/>
        <a:lstStyle/>
        <a:p>
          <a:endParaRPr lang="en-US"/>
        </a:p>
      </dgm:t>
    </dgm:pt>
    <dgm:pt modelId="{12AFC326-4E86-4B75-A416-1E34247D811C}">
      <dgm:prSet custT="1"/>
      <dgm:spPr/>
      <dgm:t>
        <a:bodyPr/>
        <a:lstStyle/>
        <a:p>
          <a:pPr rtl="0"/>
          <a:r>
            <a:rPr lang="en-US" sz="1600" dirty="0">
              <a:solidFill>
                <a:schemeClr val="tx1">
                  <a:lumMod val="95000"/>
                  <a:lumOff val="5000"/>
                </a:schemeClr>
              </a:solidFill>
            </a:rPr>
            <a:t>Prosocial and helping behavior</a:t>
          </a:r>
        </a:p>
      </dgm:t>
    </dgm:pt>
    <dgm:pt modelId="{DCE5ED6A-2893-44A7-AB90-8B0AA53251BA}" type="parTrans" cxnId="{2879DF1A-10B5-46A1-9CC3-8488B8763CF9}">
      <dgm:prSet/>
      <dgm:spPr/>
      <dgm:t>
        <a:bodyPr/>
        <a:lstStyle/>
        <a:p>
          <a:endParaRPr lang="en-US"/>
        </a:p>
      </dgm:t>
    </dgm:pt>
    <dgm:pt modelId="{497CC06C-36E7-477D-B0EF-E42B2F59E563}" type="sibTrans" cxnId="{2879DF1A-10B5-46A1-9CC3-8488B8763CF9}">
      <dgm:prSet/>
      <dgm:spPr/>
      <dgm:t>
        <a:bodyPr/>
        <a:lstStyle/>
        <a:p>
          <a:endParaRPr lang="en-US"/>
        </a:p>
      </dgm:t>
    </dgm:pt>
    <dgm:pt modelId="{90C85F95-2384-40DA-B6B0-728E9C34948D}">
      <dgm:prSet custT="1"/>
      <dgm:spPr/>
      <dgm:t>
        <a:bodyPr/>
        <a:lstStyle/>
        <a:p>
          <a:pPr rtl="0"/>
          <a:r>
            <a:rPr lang="en-US" sz="1600">
              <a:solidFill>
                <a:schemeClr val="tx1">
                  <a:lumMod val="95000"/>
                  <a:lumOff val="5000"/>
                </a:schemeClr>
              </a:solidFill>
            </a:rPr>
            <a:t>Anxious and fearful behavior</a:t>
          </a:r>
        </a:p>
      </dgm:t>
    </dgm:pt>
    <dgm:pt modelId="{F552B7B0-312A-4A1C-9468-2B0C14263804}" type="parTrans" cxnId="{45DAF80C-2055-4E87-958A-1AB5503A35BE}">
      <dgm:prSet/>
      <dgm:spPr/>
      <dgm:t>
        <a:bodyPr/>
        <a:lstStyle/>
        <a:p>
          <a:endParaRPr lang="en-US"/>
        </a:p>
      </dgm:t>
    </dgm:pt>
    <dgm:pt modelId="{A529F705-C83A-4E96-92BC-349FD67C0C76}" type="sibTrans" cxnId="{45DAF80C-2055-4E87-958A-1AB5503A35BE}">
      <dgm:prSet/>
      <dgm:spPr/>
      <dgm:t>
        <a:bodyPr/>
        <a:lstStyle/>
        <a:p>
          <a:endParaRPr lang="en-US"/>
        </a:p>
      </dgm:t>
    </dgm:pt>
    <dgm:pt modelId="{DB73EF1E-E1A5-4C97-A6BE-84E66EAE5A5A}">
      <dgm:prSet custT="1"/>
      <dgm:spPr/>
      <dgm:t>
        <a:bodyPr/>
        <a:lstStyle/>
        <a:p>
          <a:pPr rtl="0"/>
          <a:r>
            <a:rPr lang="en-US" sz="1600" dirty="0">
              <a:solidFill>
                <a:schemeClr val="tx1">
                  <a:lumMod val="95000"/>
                  <a:lumOff val="5000"/>
                </a:schemeClr>
              </a:solidFill>
            </a:rPr>
            <a:t>Aggressive behavior</a:t>
          </a:r>
        </a:p>
      </dgm:t>
    </dgm:pt>
    <dgm:pt modelId="{35D7BC40-23FA-4D30-ADE0-26F4CF59C4C4}" type="parTrans" cxnId="{BF2C8886-FC1C-49DD-9C84-6DE9BD1C7725}">
      <dgm:prSet/>
      <dgm:spPr/>
      <dgm:t>
        <a:bodyPr/>
        <a:lstStyle/>
        <a:p>
          <a:endParaRPr lang="en-US"/>
        </a:p>
      </dgm:t>
    </dgm:pt>
    <dgm:pt modelId="{B4AF3F62-0086-4BEE-9B1C-45C1ABB9A2A9}" type="sibTrans" cxnId="{BF2C8886-FC1C-49DD-9C84-6DE9BD1C7725}">
      <dgm:prSet/>
      <dgm:spPr/>
      <dgm:t>
        <a:bodyPr/>
        <a:lstStyle/>
        <a:p>
          <a:endParaRPr lang="en-US"/>
        </a:p>
      </dgm:t>
    </dgm:pt>
    <dgm:pt modelId="{888E380A-0B1C-4087-9D43-638B50CF23F6}">
      <dgm:prSet custT="1"/>
      <dgm:spPr/>
      <dgm:t>
        <a:bodyPr/>
        <a:lstStyle/>
        <a:p>
          <a:pPr rtl="0"/>
          <a:r>
            <a:rPr lang="en-US" sz="1600" dirty="0">
              <a:solidFill>
                <a:schemeClr val="tx1">
                  <a:lumMod val="95000"/>
                  <a:lumOff val="5000"/>
                </a:schemeClr>
              </a:solidFill>
            </a:rPr>
            <a:t>Hyperactive and inattentive behavior</a:t>
          </a:r>
        </a:p>
      </dgm:t>
    </dgm:pt>
    <dgm:pt modelId="{346ECD7C-4AC2-4039-8843-64B8A9DD7F66}" type="parTrans" cxnId="{8F9C7F57-6CCE-4E3E-AB40-277D590F99AA}">
      <dgm:prSet/>
      <dgm:spPr/>
      <dgm:t>
        <a:bodyPr/>
        <a:lstStyle/>
        <a:p>
          <a:endParaRPr lang="en-US"/>
        </a:p>
      </dgm:t>
    </dgm:pt>
    <dgm:pt modelId="{9CE41266-B28E-433A-B40C-164F3DC5DBC3}" type="sibTrans" cxnId="{8F9C7F57-6CCE-4E3E-AB40-277D590F99AA}">
      <dgm:prSet/>
      <dgm:spPr/>
      <dgm:t>
        <a:bodyPr/>
        <a:lstStyle/>
        <a:p>
          <a:endParaRPr lang="en-US"/>
        </a:p>
      </dgm:t>
    </dgm:pt>
    <dgm:pt modelId="{091B6B90-5888-4238-A6DE-22D99EC7D006}">
      <dgm:prSet custT="1"/>
      <dgm:spPr/>
      <dgm:t>
        <a:bodyPr/>
        <a:lstStyle/>
        <a:p>
          <a:pPr rtl="0"/>
          <a:r>
            <a:rPr lang="en-US" sz="1700" b="1" dirty="0"/>
            <a:t>Language and Cognitive Development</a:t>
          </a:r>
        </a:p>
      </dgm:t>
    </dgm:pt>
    <dgm:pt modelId="{EE9640DC-9B91-49AD-AE05-956FF21A07CB}" type="parTrans" cxnId="{A01345E8-7B08-4EBE-B7CD-B12AE50ABCD2}">
      <dgm:prSet/>
      <dgm:spPr/>
      <dgm:t>
        <a:bodyPr/>
        <a:lstStyle/>
        <a:p>
          <a:endParaRPr lang="en-US"/>
        </a:p>
      </dgm:t>
    </dgm:pt>
    <dgm:pt modelId="{4D32C841-F64A-4853-A62E-D66E9CCE5A28}" type="sibTrans" cxnId="{A01345E8-7B08-4EBE-B7CD-B12AE50ABCD2}">
      <dgm:prSet/>
      <dgm:spPr/>
      <dgm:t>
        <a:bodyPr/>
        <a:lstStyle/>
        <a:p>
          <a:endParaRPr lang="en-US"/>
        </a:p>
      </dgm:t>
    </dgm:pt>
    <dgm:pt modelId="{57C779A9-58E5-41A8-87EF-1DBB72F1B33E}">
      <dgm:prSet custT="1"/>
      <dgm:spPr/>
      <dgm:t>
        <a:bodyPr/>
        <a:lstStyle/>
        <a:p>
          <a:pPr rtl="0"/>
          <a:r>
            <a:rPr lang="en-US" sz="1600">
              <a:solidFill>
                <a:schemeClr val="tx1">
                  <a:lumMod val="95000"/>
                  <a:lumOff val="5000"/>
                </a:schemeClr>
              </a:solidFill>
            </a:rPr>
            <a:t>Basic literacy skills</a:t>
          </a:r>
        </a:p>
      </dgm:t>
    </dgm:pt>
    <dgm:pt modelId="{188C3C58-1CDA-48A5-8392-024DDD01F87C}" type="parTrans" cxnId="{588B9C8D-1E71-44D7-BA75-44997368F8CF}">
      <dgm:prSet/>
      <dgm:spPr/>
      <dgm:t>
        <a:bodyPr/>
        <a:lstStyle/>
        <a:p>
          <a:endParaRPr lang="en-US"/>
        </a:p>
      </dgm:t>
    </dgm:pt>
    <dgm:pt modelId="{5050ACE1-525C-4795-B328-CE2880700D3C}" type="sibTrans" cxnId="{588B9C8D-1E71-44D7-BA75-44997368F8CF}">
      <dgm:prSet/>
      <dgm:spPr/>
      <dgm:t>
        <a:bodyPr/>
        <a:lstStyle/>
        <a:p>
          <a:endParaRPr lang="en-US"/>
        </a:p>
      </dgm:t>
    </dgm:pt>
    <dgm:pt modelId="{7C59145A-5021-4ABF-B123-FF522379EBD6}">
      <dgm:prSet custT="1"/>
      <dgm:spPr/>
      <dgm:t>
        <a:bodyPr/>
        <a:lstStyle/>
        <a:p>
          <a:pPr rtl="0"/>
          <a:r>
            <a:rPr lang="en-US" sz="1600" dirty="0">
              <a:solidFill>
                <a:schemeClr val="tx1">
                  <a:lumMod val="95000"/>
                  <a:lumOff val="5000"/>
                </a:schemeClr>
              </a:solidFill>
            </a:rPr>
            <a:t>Interest in literacy/numeracy and memory</a:t>
          </a:r>
        </a:p>
      </dgm:t>
    </dgm:pt>
    <dgm:pt modelId="{641F2849-C94F-47B5-B686-97BD974ABCC8}" type="parTrans" cxnId="{06DE22EC-688D-4D95-9E84-74E98F51420F}">
      <dgm:prSet/>
      <dgm:spPr/>
      <dgm:t>
        <a:bodyPr/>
        <a:lstStyle/>
        <a:p>
          <a:endParaRPr lang="en-US"/>
        </a:p>
      </dgm:t>
    </dgm:pt>
    <dgm:pt modelId="{A000B377-8EFC-43E5-861B-61175CBD0CF4}" type="sibTrans" cxnId="{06DE22EC-688D-4D95-9E84-74E98F51420F}">
      <dgm:prSet/>
      <dgm:spPr/>
      <dgm:t>
        <a:bodyPr/>
        <a:lstStyle/>
        <a:p>
          <a:endParaRPr lang="en-US"/>
        </a:p>
      </dgm:t>
    </dgm:pt>
    <dgm:pt modelId="{29FE3B0F-2328-4C35-8CD4-51065B0A56EF}">
      <dgm:prSet custT="1"/>
      <dgm:spPr/>
      <dgm:t>
        <a:bodyPr/>
        <a:lstStyle/>
        <a:p>
          <a:pPr rtl="0"/>
          <a:r>
            <a:rPr lang="en-US" sz="1600">
              <a:solidFill>
                <a:schemeClr val="tx1">
                  <a:lumMod val="95000"/>
                  <a:lumOff val="5000"/>
                </a:schemeClr>
              </a:solidFill>
            </a:rPr>
            <a:t>Advanced literacy skills</a:t>
          </a:r>
        </a:p>
      </dgm:t>
    </dgm:pt>
    <dgm:pt modelId="{83D652A4-8A8F-45B7-852C-179119529CE9}" type="parTrans" cxnId="{2EB1C8AB-C7FA-42EC-90C9-5513D4A93CE6}">
      <dgm:prSet/>
      <dgm:spPr/>
      <dgm:t>
        <a:bodyPr/>
        <a:lstStyle/>
        <a:p>
          <a:endParaRPr lang="en-US"/>
        </a:p>
      </dgm:t>
    </dgm:pt>
    <dgm:pt modelId="{33B206A4-8173-4B6A-A075-D61474E9CDA5}" type="sibTrans" cxnId="{2EB1C8AB-C7FA-42EC-90C9-5513D4A93CE6}">
      <dgm:prSet/>
      <dgm:spPr/>
      <dgm:t>
        <a:bodyPr/>
        <a:lstStyle/>
        <a:p>
          <a:endParaRPr lang="en-US"/>
        </a:p>
      </dgm:t>
    </dgm:pt>
    <dgm:pt modelId="{DD63DACE-A719-4195-BCE3-5E025B50D0D8}">
      <dgm:prSet custT="1"/>
      <dgm:spPr/>
      <dgm:t>
        <a:bodyPr/>
        <a:lstStyle/>
        <a:p>
          <a:pPr rtl="0"/>
          <a:r>
            <a:rPr lang="en-US" sz="1600" dirty="0">
              <a:solidFill>
                <a:schemeClr val="tx1">
                  <a:lumMod val="95000"/>
                  <a:lumOff val="5000"/>
                </a:schemeClr>
              </a:solidFill>
            </a:rPr>
            <a:t>Basic numeracy skills	</a:t>
          </a:r>
        </a:p>
      </dgm:t>
    </dgm:pt>
    <dgm:pt modelId="{7F6BAB5B-D379-4B88-A0FA-9870D563B42A}" type="parTrans" cxnId="{2C8EEB65-58E1-45CC-92C9-E8F6E98B3217}">
      <dgm:prSet/>
      <dgm:spPr/>
      <dgm:t>
        <a:bodyPr/>
        <a:lstStyle/>
        <a:p>
          <a:endParaRPr lang="en-US"/>
        </a:p>
      </dgm:t>
    </dgm:pt>
    <dgm:pt modelId="{66E74711-2ACD-4830-A6FA-F45C339336FD}" type="sibTrans" cxnId="{2C8EEB65-58E1-45CC-92C9-E8F6E98B3217}">
      <dgm:prSet/>
      <dgm:spPr/>
      <dgm:t>
        <a:bodyPr/>
        <a:lstStyle/>
        <a:p>
          <a:endParaRPr lang="en-US"/>
        </a:p>
      </dgm:t>
    </dgm:pt>
    <dgm:pt modelId="{46E7E0A8-A053-47DA-A956-41A80F9414AE}">
      <dgm:prSet custT="1"/>
      <dgm:spPr/>
      <dgm:t>
        <a:bodyPr/>
        <a:lstStyle/>
        <a:p>
          <a:pPr rtl="0"/>
          <a:r>
            <a:rPr lang="en-US" sz="1700" b="1" dirty="0"/>
            <a:t>Communication Skills and Gen. Knowledge</a:t>
          </a:r>
        </a:p>
      </dgm:t>
    </dgm:pt>
    <dgm:pt modelId="{FD3F1E61-5E1D-48D4-B54F-7DCEF787DEF1}" type="parTrans" cxnId="{FEB9C9A4-5E45-4EBF-9DE2-598D75739830}">
      <dgm:prSet/>
      <dgm:spPr/>
      <dgm:t>
        <a:bodyPr/>
        <a:lstStyle/>
        <a:p>
          <a:endParaRPr lang="en-US"/>
        </a:p>
      </dgm:t>
    </dgm:pt>
    <dgm:pt modelId="{24CF2255-47F4-44B9-A54D-66305DA6787F}" type="sibTrans" cxnId="{FEB9C9A4-5E45-4EBF-9DE2-598D75739830}">
      <dgm:prSet/>
      <dgm:spPr/>
      <dgm:t>
        <a:bodyPr/>
        <a:lstStyle/>
        <a:p>
          <a:endParaRPr lang="en-US"/>
        </a:p>
      </dgm:t>
    </dgm:pt>
    <dgm:pt modelId="{B5CF3D8E-41FC-4215-ADF8-508634A80FA5}" type="pres">
      <dgm:prSet presAssocID="{55BD1745-D78D-430B-A2CC-C86AA3476FDC}" presName="diagram" presStyleCnt="0">
        <dgm:presLayoutVars>
          <dgm:dir/>
          <dgm:animLvl val="lvl"/>
          <dgm:resizeHandles val="exact"/>
        </dgm:presLayoutVars>
      </dgm:prSet>
      <dgm:spPr/>
      <dgm:t>
        <a:bodyPr/>
        <a:lstStyle/>
        <a:p>
          <a:endParaRPr lang="en-US"/>
        </a:p>
      </dgm:t>
    </dgm:pt>
    <dgm:pt modelId="{E5BC73EC-F587-40D3-983D-73A197E61855}" type="pres">
      <dgm:prSet presAssocID="{BAB7E57C-A149-476B-9CB7-06145B17AED0}" presName="compNode" presStyleCnt="0"/>
      <dgm:spPr/>
    </dgm:pt>
    <dgm:pt modelId="{D9F3DC17-BE2B-470A-B2BF-F29DFB53CB13}" type="pres">
      <dgm:prSet presAssocID="{BAB7E57C-A149-476B-9CB7-06145B17AED0}" presName="childRect" presStyleLbl="bgAcc1" presStyleIdx="0" presStyleCnt="5">
        <dgm:presLayoutVars>
          <dgm:bulletEnabled val="1"/>
        </dgm:presLayoutVars>
      </dgm:prSet>
      <dgm:spPr/>
      <dgm:t>
        <a:bodyPr/>
        <a:lstStyle/>
        <a:p>
          <a:endParaRPr lang="en-US"/>
        </a:p>
      </dgm:t>
    </dgm:pt>
    <dgm:pt modelId="{8AE239DE-5828-49E4-9C44-14C5A0F0463D}" type="pres">
      <dgm:prSet presAssocID="{BAB7E57C-A149-476B-9CB7-06145B17AED0}" presName="parentText" presStyleLbl="node1" presStyleIdx="0" presStyleCnt="0">
        <dgm:presLayoutVars>
          <dgm:chMax val="0"/>
          <dgm:bulletEnabled val="1"/>
        </dgm:presLayoutVars>
      </dgm:prSet>
      <dgm:spPr/>
      <dgm:t>
        <a:bodyPr/>
        <a:lstStyle/>
        <a:p>
          <a:endParaRPr lang="en-US"/>
        </a:p>
      </dgm:t>
    </dgm:pt>
    <dgm:pt modelId="{0ADF2271-81F4-448C-8D76-8DCCBC2A138F}" type="pres">
      <dgm:prSet presAssocID="{BAB7E57C-A149-476B-9CB7-06145B17AED0}" presName="parentRect" presStyleLbl="alignNode1" presStyleIdx="0" presStyleCnt="5"/>
      <dgm:spPr/>
      <dgm:t>
        <a:bodyPr/>
        <a:lstStyle/>
        <a:p>
          <a:endParaRPr lang="en-US"/>
        </a:p>
      </dgm:t>
    </dgm:pt>
    <dgm:pt modelId="{746F2559-B441-480B-9B86-75451093ADEC}" type="pres">
      <dgm:prSet presAssocID="{BAB7E57C-A149-476B-9CB7-06145B17AED0}" presName="adorn" presStyleLbl="fgAccFollow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DD76C6CF-D475-4F22-A050-85286F8B73A5}" type="pres">
      <dgm:prSet presAssocID="{09828CBF-7060-459A-8D8B-55A172D739C4}" presName="sibTrans" presStyleLbl="sibTrans2D1" presStyleIdx="0" presStyleCnt="0"/>
      <dgm:spPr/>
      <dgm:t>
        <a:bodyPr/>
        <a:lstStyle/>
        <a:p>
          <a:endParaRPr lang="en-US"/>
        </a:p>
      </dgm:t>
    </dgm:pt>
    <dgm:pt modelId="{527A66BD-8FDF-4BEA-AB80-C2B1FF02B31A}" type="pres">
      <dgm:prSet presAssocID="{9EBE411C-A0DE-4C57-B977-0C0986D400E5}" presName="compNode" presStyleCnt="0"/>
      <dgm:spPr/>
    </dgm:pt>
    <dgm:pt modelId="{32970D7D-3213-4CDD-8F85-54050AEB97A4}" type="pres">
      <dgm:prSet presAssocID="{9EBE411C-A0DE-4C57-B977-0C0986D400E5}" presName="childRect" presStyleLbl="bgAcc1" presStyleIdx="1" presStyleCnt="5" custScaleX="115274">
        <dgm:presLayoutVars>
          <dgm:bulletEnabled val="1"/>
        </dgm:presLayoutVars>
      </dgm:prSet>
      <dgm:spPr/>
      <dgm:t>
        <a:bodyPr/>
        <a:lstStyle/>
        <a:p>
          <a:endParaRPr lang="en-US"/>
        </a:p>
      </dgm:t>
    </dgm:pt>
    <dgm:pt modelId="{0E7D8E21-E965-4BAB-9798-D1EC8A1C9C7A}" type="pres">
      <dgm:prSet presAssocID="{9EBE411C-A0DE-4C57-B977-0C0986D400E5}" presName="parentText" presStyleLbl="node1" presStyleIdx="0" presStyleCnt="0">
        <dgm:presLayoutVars>
          <dgm:chMax val="0"/>
          <dgm:bulletEnabled val="1"/>
        </dgm:presLayoutVars>
      </dgm:prSet>
      <dgm:spPr/>
      <dgm:t>
        <a:bodyPr/>
        <a:lstStyle/>
        <a:p>
          <a:endParaRPr lang="en-US"/>
        </a:p>
      </dgm:t>
    </dgm:pt>
    <dgm:pt modelId="{6BE6A035-8D78-4905-BDFF-678A37A1176C}" type="pres">
      <dgm:prSet presAssocID="{9EBE411C-A0DE-4C57-B977-0C0986D400E5}" presName="parentRect" presStyleLbl="alignNode1" presStyleIdx="1" presStyleCnt="5" custScaleX="115535"/>
      <dgm:spPr/>
      <dgm:t>
        <a:bodyPr/>
        <a:lstStyle/>
        <a:p>
          <a:endParaRPr lang="en-US"/>
        </a:p>
      </dgm:t>
    </dgm:pt>
    <dgm:pt modelId="{165B4B64-5BBF-4183-A977-EF2B2F7E27FA}" type="pres">
      <dgm:prSet presAssocID="{9EBE411C-A0DE-4C57-B977-0C0986D400E5}" presName="adorn" presStyleLbl="fgAccFollow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dgm:spPr>
    </dgm:pt>
    <dgm:pt modelId="{B65EBF59-91D1-4734-9187-962C7D015A54}" type="pres">
      <dgm:prSet presAssocID="{7EF635F8-DBFE-4AB3-A932-3EEC21282F85}" presName="sibTrans" presStyleLbl="sibTrans2D1" presStyleIdx="0" presStyleCnt="0"/>
      <dgm:spPr/>
      <dgm:t>
        <a:bodyPr/>
        <a:lstStyle/>
        <a:p>
          <a:endParaRPr lang="en-US"/>
        </a:p>
      </dgm:t>
    </dgm:pt>
    <dgm:pt modelId="{53E016E4-B458-4166-9E1A-69E9577B68E5}" type="pres">
      <dgm:prSet presAssocID="{C0FBA505-D712-42A5-AFD8-456FC89B1751}" presName="compNode" presStyleCnt="0"/>
      <dgm:spPr/>
    </dgm:pt>
    <dgm:pt modelId="{7A3F2572-BB7A-4156-8459-AE263E4E5867}" type="pres">
      <dgm:prSet presAssocID="{C0FBA505-D712-42A5-AFD8-456FC89B1751}" presName="childRect" presStyleLbl="bgAcc1" presStyleIdx="2" presStyleCnt="5" custScaleX="121142">
        <dgm:presLayoutVars>
          <dgm:bulletEnabled val="1"/>
        </dgm:presLayoutVars>
      </dgm:prSet>
      <dgm:spPr/>
      <dgm:t>
        <a:bodyPr/>
        <a:lstStyle/>
        <a:p>
          <a:endParaRPr lang="en-US"/>
        </a:p>
      </dgm:t>
    </dgm:pt>
    <dgm:pt modelId="{4B568B0E-F6EF-4A0D-B71E-516EA2690431}" type="pres">
      <dgm:prSet presAssocID="{C0FBA505-D712-42A5-AFD8-456FC89B1751}" presName="parentText" presStyleLbl="node1" presStyleIdx="0" presStyleCnt="0">
        <dgm:presLayoutVars>
          <dgm:chMax val="0"/>
          <dgm:bulletEnabled val="1"/>
        </dgm:presLayoutVars>
      </dgm:prSet>
      <dgm:spPr/>
      <dgm:t>
        <a:bodyPr/>
        <a:lstStyle/>
        <a:p>
          <a:endParaRPr lang="en-US"/>
        </a:p>
      </dgm:t>
    </dgm:pt>
    <dgm:pt modelId="{CE8F0810-26CD-4CCD-AC9A-A1FCA41D79C2}" type="pres">
      <dgm:prSet presAssocID="{C0FBA505-D712-42A5-AFD8-456FC89B1751}" presName="parentRect" presStyleLbl="alignNode1" presStyleIdx="2" presStyleCnt="5" custScaleX="121142"/>
      <dgm:spPr/>
      <dgm:t>
        <a:bodyPr/>
        <a:lstStyle/>
        <a:p>
          <a:endParaRPr lang="en-US"/>
        </a:p>
      </dgm:t>
    </dgm:pt>
    <dgm:pt modelId="{8BE23B5E-F065-43E3-B4F8-692ED5D6EF2A}" type="pres">
      <dgm:prSet presAssocID="{C0FBA505-D712-42A5-AFD8-456FC89B1751}" presName="adorn" presStyleLbl="fgAccFollow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 modelId="{949DD260-43FB-47F3-A248-38895EB455D7}" type="pres">
      <dgm:prSet presAssocID="{B24870DF-EC09-4826-BD00-215268DD8611}" presName="sibTrans" presStyleLbl="sibTrans2D1" presStyleIdx="0" presStyleCnt="0"/>
      <dgm:spPr/>
      <dgm:t>
        <a:bodyPr/>
        <a:lstStyle/>
        <a:p>
          <a:endParaRPr lang="en-US"/>
        </a:p>
      </dgm:t>
    </dgm:pt>
    <dgm:pt modelId="{BB909843-C90A-419C-9102-FBC0C2C6743E}" type="pres">
      <dgm:prSet presAssocID="{091B6B90-5888-4238-A6DE-22D99EC7D006}" presName="compNode" presStyleCnt="0"/>
      <dgm:spPr/>
    </dgm:pt>
    <dgm:pt modelId="{C4AB2276-4B10-4F55-8855-082EEB1DEB8C}" type="pres">
      <dgm:prSet presAssocID="{091B6B90-5888-4238-A6DE-22D99EC7D006}" presName="childRect" presStyleLbl="bgAcc1" presStyleIdx="3" presStyleCnt="5" custScaleX="131559">
        <dgm:presLayoutVars>
          <dgm:bulletEnabled val="1"/>
        </dgm:presLayoutVars>
      </dgm:prSet>
      <dgm:spPr/>
      <dgm:t>
        <a:bodyPr/>
        <a:lstStyle/>
        <a:p>
          <a:endParaRPr lang="en-US"/>
        </a:p>
      </dgm:t>
    </dgm:pt>
    <dgm:pt modelId="{A4DE500F-DDE4-49A1-9136-EBD837B690EA}" type="pres">
      <dgm:prSet presAssocID="{091B6B90-5888-4238-A6DE-22D99EC7D006}" presName="parentText" presStyleLbl="node1" presStyleIdx="0" presStyleCnt="0">
        <dgm:presLayoutVars>
          <dgm:chMax val="0"/>
          <dgm:bulletEnabled val="1"/>
        </dgm:presLayoutVars>
      </dgm:prSet>
      <dgm:spPr/>
      <dgm:t>
        <a:bodyPr/>
        <a:lstStyle/>
        <a:p>
          <a:endParaRPr lang="en-US"/>
        </a:p>
      </dgm:t>
    </dgm:pt>
    <dgm:pt modelId="{D93395B6-E3F0-4DD3-8994-3426EE7715F7}" type="pres">
      <dgm:prSet presAssocID="{091B6B90-5888-4238-A6DE-22D99EC7D006}" presName="parentRect" presStyleLbl="alignNode1" presStyleIdx="3" presStyleCnt="5" custScaleX="131416"/>
      <dgm:spPr/>
      <dgm:t>
        <a:bodyPr/>
        <a:lstStyle/>
        <a:p>
          <a:endParaRPr lang="en-US"/>
        </a:p>
      </dgm:t>
    </dgm:pt>
    <dgm:pt modelId="{B5562471-700E-4DD0-A0CC-152F653B56C5}" type="pres">
      <dgm:prSet presAssocID="{091B6B90-5888-4238-A6DE-22D99EC7D006}" presName="adorn" presStyleLbl="fgAccFollow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958E24EC-BDF2-46BB-A081-10D34FD3AA7E}" type="pres">
      <dgm:prSet presAssocID="{4D32C841-F64A-4853-A62E-D66E9CCE5A28}" presName="sibTrans" presStyleLbl="sibTrans2D1" presStyleIdx="0" presStyleCnt="0"/>
      <dgm:spPr/>
      <dgm:t>
        <a:bodyPr/>
        <a:lstStyle/>
        <a:p>
          <a:endParaRPr lang="en-US"/>
        </a:p>
      </dgm:t>
    </dgm:pt>
    <dgm:pt modelId="{07B5673B-3C9E-408C-A1AC-71F8A87E67ED}" type="pres">
      <dgm:prSet presAssocID="{46E7E0A8-A053-47DA-A956-41A80F9414AE}" presName="compNode" presStyleCnt="0"/>
      <dgm:spPr/>
    </dgm:pt>
    <dgm:pt modelId="{1A895C7D-D290-4D02-A740-B7EA14848E37}" type="pres">
      <dgm:prSet presAssocID="{46E7E0A8-A053-47DA-A956-41A80F9414AE}" presName="childRect" presStyleLbl="bgAcc1" presStyleIdx="4" presStyleCnt="5" custScaleX="123710">
        <dgm:presLayoutVars>
          <dgm:bulletEnabled val="1"/>
        </dgm:presLayoutVars>
      </dgm:prSet>
      <dgm:spPr/>
    </dgm:pt>
    <dgm:pt modelId="{5CF2142B-3399-4577-BF0D-3565A7C820F7}" type="pres">
      <dgm:prSet presAssocID="{46E7E0A8-A053-47DA-A956-41A80F9414AE}" presName="parentText" presStyleLbl="node1" presStyleIdx="0" presStyleCnt="0">
        <dgm:presLayoutVars>
          <dgm:chMax val="0"/>
          <dgm:bulletEnabled val="1"/>
        </dgm:presLayoutVars>
      </dgm:prSet>
      <dgm:spPr/>
      <dgm:t>
        <a:bodyPr/>
        <a:lstStyle/>
        <a:p>
          <a:endParaRPr lang="en-US"/>
        </a:p>
      </dgm:t>
    </dgm:pt>
    <dgm:pt modelId="{9FA2A289-237A-4BA3-A4BB-6BD29AA17798}" type="pres">
      <dgm:prSet presAssocID="{46E7E0A8-A053-47DA-A956-41A80F9414AE}" presName="parentRect" presStyleLbl="alignNode1" presStyleIdx="4" presStyleCnt="5" custScaleX="123624"/>
      <dgm:spPr/>
      <dgm:t>
        <a:bodyPr/>
        <a:lstStyle/>
        <a:p>
          <a:endParaRPr lang="en-US"/>
        </a:p>
      </dgm:t>
    </dgm:pt>
    <dgm:pt modelId="{3941D761-E8FB-48A7-9C40-6BE5ACC99EA9}" type="pres">
      <dgm:prSet presAssocID="{46E7E0A8-A053-47DA-A956-41A80F9414AE}" presName="adorn" presStyleLbl="fgAccFollow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Lst>
  <dgm:cxnLst>
    <dgm:cxn modelId="{2879DF1A-10B5-46A1-9CC3-8488B8763CF9}" srcId="{C0FBA505-D712-42A5-AFD8-456FC89B1751}" destId="{12AFC326-4E86-4B75-A416-1E34247D811C}" srcOrd="0" destOrd="0" parTransId="{DCE5ED6A-2893-44A7-AB90-8B0AA53251BA}" sibTransId="{497CC06C-36E7-477D-B0EF-E42B2F59E563}"/>
    <dgm:cxn modelId="{2EB1C8AB-C7FA-42EC-90C9-5513D4A93CE6}" srcId="{091B6B90-5888-4238-A6DE-22D99EC7D006}" destId="{29FE3B0F-2328-4C35-8CD4-51065B0A56EF}" srcOrd="2" destOrd="0" parTransId="{83D652A4-8A8F-45B7-852C-179119529CE9}" sibTransId="{33B206A4-8173-4B6A-A075-D61474E9CDA5}"/>
    <dgm:cxn modelId="{09345F54-DE2E-42C9-AB40-6303D8264F0E}" type="presOf" srcId="{09828CBF-7060-459A-8D8B-55A172D739C4}" destId="{DD76C6CF-D475-4F22-A050-85286F8B73A5}" srcOrd="0" destOrd="0" presId="urn:microsoft.com/office/officeart/2005/8/layout/bList2"/>
    <dgm:cxn modelId="{8F446AAB-998A-49E5-BB72-44BEBB130249}" type="presOf" srcId="{091B6B90-5888-4238-A6DE-22D99EC7D006}" destId="{A4DE500F-DDE4-49A1-9136-EBD837B690EA}" srcOrd="0" destOrd="0" presId="urn:microsoft.com/office/officeart/2005/8/layout/bList2"/>
    <dgm:cxn modelId="{55AD0073-4656-4E28-9951-AE61BDF3C976}" type="presOf" srcId="{9EBE411C-A0DE-4C57-B977-0C0986D400E5}" destId="{6BE6A035-8D78-4905-BDFF-678A37A1176C}" srcOrd="1" destOrd="0" presId="urn:microsoft.com/office/officeart/2005/8/layout/bList2"/>
    <dgm:cxn modelId="{340C9093-AEA8-415A-8BA9-F6193E838779}" type="presOf" srcId="{04D7B35D-FA82-4942-A5CD-1A0BC4545D0D}" destId="{32970D7D-3213-4CDD-8F85-54050AEB97A4}" srcOrd="0" destOrd="1" presId="urn:microsoft.com/office/officeart/2005/8/layout/bList2"/>
    <dgm:cxn modelId="{49BFC996-EB99-4DB3-BA5F-10ECCEF8AE2D}" srcId="{9EBE411C-A0DE-4C57-B977-0C0986D400E5}" destId="{04D7B35D-FA82-4942-A5CD-1A0BC4545D0D}" srcOrd="1" destOrd="0" parTransId="{A03DAD0C-D078-43E7-BE0A-B9FEC743E08D}" sibTransId="{02012B30-0AD3-41B0-8A0F-5C9063BD54D4}"/>
    <dgm:cxn modelId="{BB42366A-3108-4B8E-A7DE-B7270D5E34B9}" srcId="{BAB7E57C-A149-476B-9CB7-06145B17AED0}" destId="{E6F3128C-15DF-4CE3-B13E-E8970DEB0055}" srcOrd="0" destOrd="0" parTransId="{33ECB6B7-EA1F-4D18-905F-FA85EA25F6BE}" sibTransId="{A2E49FF6-EE45-4DA4-892D-FF6686DE9C47}"/>
    <dgm:cxn modelId="{BE073342-5672-4A58-AB6C-78528393BCE6}" type="presOf" srcId="{7C59145A-5021-4ABF-B123-FF522379EBD6}" destId="{C4AB2276-4B10-4F55-8855-082EEB1DEB8C}" srcOrd="0" destOrd="1" presId="urn:microsoft.com/office/officeart/2005/8/layout/bList2"/>
    <dgm:cxn modelId="{D7C2D69F-584A-4BF1-9EAB-A594F40745E9}" type="presOf" srcId="{57C779A9-58E5-41A8-87EF-1DBB72F1B33E}" destId="{C4AB2276-4B10-4F55-8855-082EEB1DEB8C}" srcOrd="0" destOrd="0" presId="urn:microsoft.com/office/officeart/2005/8/layout/bList2"/>
    <dgm:cxn modelId="{C4E5CF71-7B94-4A95-AD35-C6F24E534DBA}" type="presOf" srcId="{4EB1876E-BFC1-4FF9-BAA9-6132517BEC9B}" destId="{32970D7D-3213-4CDD-8F85-54050AEB97A4}" srcOrd="0" destOrd="0" presId="urn:microsoft.com/office/officeart/2005/8/layout/bList2"/>
    <dgm:cxn modelId="{7866F57A-E859-4326-A335-DCFA89674DC3}" type="presOf" srcId="{6A2DB616-BAA2-495C-A848-A20C962C67C9}" destId="{32970D7D-3213-4CDD-8F85-54050AEB97A4}" srcOrd="0" destOrd="3" presId="urn:microsoft.com/office/officeart/2005/8/layout/bList2"/>
    <dgm:cxn modelId="{8F9C7F57-6CCE-4E3E-AB40-277D590F99AA}" srcId="{C0FBA505-D712-42A5-AFD8-456FC89B1751}" destId="{888E380A-0B1C-4087-9D43-638B50CF23F6}" srcOrd="3" destOrd="0" parTransId="{346ECD7C-4AC2-4039-8843-64B8A9DD7F66}" sibTransId="{9CE41266-B28E-433A-B40C-164F3DC5DBC3}"/>
    <dgm:cxn modelId="{A01345E8-7B08-4EBE-B7CD-B12AE50ABCD2}" srcId="{55BD1745-D78D-430B-A2CC-C86AA3476FDC}" destId="{091B6B90-5888-4238-A6DE-22D99EC7D006}" srcOrd="3" destOrd="0" parTransId="{EE9640DC-9B91-49AD-AE05-956FF21A07CB}" sibTransId="{4D32C841-F64A-4853-A62E-D66E9CCE5A28}"/>
    <dgm:cxn modelId="{588B9C8D-1E71-44D7-BA75-44997368F8CF}" srcId="{091B6B90-5888-4238-A6DE-22D99EC7D006}" destId="{57C779A9-58E5-41A8-87EF-1DBB72F1B33E}" srcOrd="0" destOrd="0" parTransId="{188C3C58-1CDA-48A5-8392-024DDD01F87C}" sibTransId="{5050ACE1-525C-4795-B328-CE2880700D3C}"/>
    <dgm:cxn modelId="{9E5EDEA0-5DE6-4CDB-B58A-BEFF770D564F}" type="presOf" srcId="{B24870DF-EC09-4826-BD00-215268DD8611}" destId="{949DD260-43FB-47F3-A248-38895EB455D7}" srcOrd="0" destOrd="0" presId="urn:microsoft.com/office/officeart/2005/8/layout/bList2"/>
    <dgm:cxn modelId="{2C8EEB65-58E1-45CC-92C9-E8F6E98B3217}" srcId="{091B6B90-5888-4238-A6DE-22D99EC7D006}" destId="{DD63DACE-A719-4195-BCE3-5E025B50D0D8}" srcOrd="3" destOrd="0" parTransId="{7F6BAB5B-D379-4B88-A0FA-9870D563B42A}" sibTransId="{66E74711-2ACD-4830-A6FA-F45C339336FD}"/>
    <dgm:cxn modelId="{EBE3CF74-4841-4F9E-BB42-A06EE9BFD55A}" srcId="{9EBE411C-A0DE-4C57-B977-0C0986D400E5}" destId="{A74188BC-5CA8-46D7-824C-37791569C7C9}" srcOrd="2" destOrd="0" parTransId="{73CEF998-2585-4859-ACE2-2A8FE82D2ABE}" sibTransId="{ACF65B60-6B74-48C5-950D-F2021804941B}"/>
    <dgm:cxn modelId="{3F67A3FE-289B-40D9-8F14-79CD6B4453BB}" srcId="{BAB7E57C-A149-476B-9CB7-06145B17AED0}" destId="{944FF6FD-85DA-42CC-AC4B-285D5FC303BB}" srcOrd="2" destOrd="0" parTransId="{A361ABF2-01EB-4AE4-AC1C-5017145E528A}" sibTransId="{C913A172-0C61-4F62-B795-9C4EE88B1546}"/>
    <dgm:cxn modelId="{5B276D11-2807-4D7A-A404-555854A91F64}" type="presOf" srcId="{12AFC326-4E86-4B75-A416-1E34247D811C}" destId="{7A3F2572-BB7A-4156-8459-AE263E4E5867}" srcOrd="0" destOrd="0" presId="urn:microsoft.com/office/officeart/2005/8/layout/bList2"/>
    <dgm:cxn modelId="{7E6C210A-2242-4F88-B8A8-0872CC5B4DDE}" type="presOf" srcId="{7EF635F8-DBFE-4AB3-A932-3EEC21282F85}" destId="{B65EBF59-91D1-4734-9187-962C7D015A54}" srcOrd="0" destOrd="0" presId="urn:microsoft.com/office/officeart/2005/8/layout/bList2"/>
    <dgm:cxn modelId="{E1E28051-C372-4C06-A695-1CF21E6DD7EA}" type="presOf" srcId="{BAB7E57C-A149-476B-9CB7-06145B17AED0}" destId="{0ADF2271-81F4-448C-8D76-8DCCBC2A138F}" srcOrd="1" destOrd="0" presId="urn:microsoft.com/office/officeart/2005/8/layout/bList2"/>
    <dgm:cxn modelId="{B5F0A6E8-3066-41FF-B614-34CCCD89B901}" type="presOf" srcId="{888E380A-0B1C-4087-9D43-638B50CF23F6}" destId="{7A3F2572-BB7A-4156-8459-AE263E4E5867}" srcOrd="0" destOrd="3" presId="urn:microsoft.com/office/officeart/2005/8/layout/bList2"/>
    <dgm:cxn modelId="{F6A0437F-609D-4643-A308-A0DD96038C3C}" type="presOf" srcId="{9EBE411C-A0DE-4C57-B977-0C0986D400E5}" destId="{0E7D8E21-E965-4BAB-9798-D1EC8A1C9C7A}" srcOrd="0" destOrd="0" presId="urn:microsoft.com/office/officeart/2005/8/layout/bList2"/>
    <dgm:cxn modelId="{CAE13152-3D22-484B-BEBC-BA9516B24972}" type="presOf" srcId="{C0FBA505-D712-42A5-AFD8-456FC89B1751}" destId="{4B568B0E-F6EF-4A0D-B71E-516EA2690431}" srcOrd="0" destOrd="0" presId="urn:microsoft.com/office/officeart/2005/8/layout/bList2"/>
    <dgm:cxn modelId="{2FFFEF90-94D2-4F17-9ACF-10C54D5FEBB5}" type="presOf" srcId="{944FF6FD-85DA-42CC-AC4B-285D5FC303BB}" destId="{D9F3DC17-BE2B-470A-B2BF-F29DFB53CB13}" srcOrd="0" destOrd="2" presId="urn:microsoft.com/office/officeart/2005/8/layout/bList2"/>
    <dgm:cxn modelId="{5EB7C965-DA60-45EB-A22C-87F5EC913A27}" type="presOf" srcId="{90C85F95-2384-40DA-B6B0-728E9C34948D}" destId="{7A3F2572-BB7A-4156-8459-AE263E4E5867}" srcOrd="0" destOrd="1" presId="urn:microsoft.com/office/officeart/2005/8/layout/bList2"/>
    <dgm:cxn modelId="{4884E695-F551-47D5-8EA9-0F75EED12158}" srcId="{55BD1745-D78D-430B-A2CC-C86AA3476FDC}" destId="{C0FBA505-D712-42A5-AFD8-456FC89B1751}" srcOrd="2" destOrd="0" parTransId="{4E5568B2-8758-464E-9728-A424D74421B7}" sibTransId="{B24870DF-EC09-4826-BD00-215268DD8611}"/>
    <dgm:cxn modelId="{AFFCF26C-9FB8-4A8B-8A1F-56FF8FB26CA1}" type="presOf" srcId="{DD63DACE-A719-4195-BCE3-5E025B50D0D8}" destId="{C4AB2276-4B10-4F55-8855-082EEB1DEB8C}" srcOrd="0" destOrd="3" presId="urn:microsoft.com/office/officeart/2005/8/layout/bList2"/>
    <dgm:cxn modelId="{713A83FD-EC12-440E-A902-28B642724039}" type="presOf" srcId="{46E7E0A8-A053-47DA-A956-41A80F9414AE}" destId="{5CF2142B-3399-4577-BF0D-3565A7C820F7}" srcOrd="0" destOrd="0" presId="urn:microsoft.com/office/officeart/2005/8/layout/bList2"/>
    <dgm:cxn modelId="{2139268C-8AB5-4A5B-BD95-35FB3424D2DB}" type="presOf" srcId="{DB73EF1E-E1A5-4C97-A6BE-84E66EAE5A5A}" destId="{7A3F2572-BB7A-4156-8459-AE263E4E5867}" srcOrd="0" destOrd="2" presId="urn:microsoft.com/office/officeart/2005/8/layout/bList2"/>
    <dgm:cxn modelId="{12D0826B-75EB-45E9-95B5-36F5434CDD01}" type="presOf" srcId="{46E7E0A8-A053-47DA-A956-41A80F9414AE}" destId="{9FA2A289-237A-4BA3-A4BB-6BD29AA17798}" srcOrd="1" destOrd="0" presId="urn:microsoft.com/office/officeart/2005/8/layout/bList2"/>
    <dgm:cxn modelId="{BF2C8886-FC1C-49DD-9C84-6DE9BD1C7725}" srcId="{C0FBA505-D712-42A5-AFD8-456FC89B1751}" destId="{DB73EF1E-E1A5-4C97-A6BE-84E66EAE5A5A}" srcOrd="2" destOrd="0" parTransId="{35D7BC40-23FA-4D30-ADE0-26F4CF59C4C4}" sibTransId="{B4AF3F62-0086-4BEE-9B1C-45C1ABB9A2A9}"/>
    <dgm:cxn modelId="{90A66E3C-C8FB-423D-97CF-F48AA64DD93C}" type="presOf" srcId="{BAB7E57C-A149-476B-9CB7-06145B17AED0}" destId="{8AE239DE-5828-49E4-9C44-14C5A0F0463D}" srcOrd="0" destOrd="0" presId="urn:microsoft.com/office/officeart/2005/8/layout/bList2"/>
    <dgm:cxn modelId="{8BCB5967-AC7E-4131-8FB0-291B295E0E25}" type="presOf" srcId="{E6F3128C-15DF-4CE3-B13E-E8970DEB0055}" destId="{D9F3DC17-BE2B-470A-B2BF-F29DFB53CB13}" srcOrd="0" destOrd="0" presId="urn:microsoft.com/office/officeart/2005/8/layout/bList2"/>
    <dgm:cxn modelId="{37DCCE90-E2D6-4FAE-9A4E-5F7E4825F4D9}" srcId="{55BD1745-D78D-430B-A2CC-C86AA3476FDC}" destId="{9EBE411C-A0DE-4C57-B977-0C0986D400E5}" srcOrd="1" destOrd="0" parTransId="{43FA6676-4540-4417-85EB-11A79B222E1C}" sibTransId="{7EF635F8-DBFE-4AB3-A932-3EEC21282F85}"/>
    <dgm:cxn modelId="{665A6BDF-EF51-49F7-95FE-256F4CFEB41C}" srcId="{55BD1745-D78D-430B-A2CC-C86AA3476FDC}" destId="{BAB7E57C-A149-476B-9CB7-06145B17AED0}" srcOrd="0" destOrd="0" parTransId="{50BA0C11-BA5A-45B6-91F5-CD4A5E2B4101}" sibTransId="{09828CBF-7060-459A-8D8B-55A172D739C4}"/>
    <dgm:cxn modelId="{E10A7AA1-7DD2-44C9-916B-525F93D8D573}" srcId="{9EBE411C-A0DE-4C57-B977-0C0986D400E5}" destId="{4EB1876E-BFC1-4FF9-BAA9-6132517BEC9B}" srcOrd="0" destOrd="0" parTransId="{45651F00-64C7-472D-8584-C92FD0A15071}" sibTransId="{3AF4142D-3BDD-41EA-9A41-0BCB85C213A6}"/>
    <dgm:cxn modelId="{45DAF80C-2055-4E87-958A-1AB5503A35BE}" srcId="{C0FBA505-D712-42A5-AFD8-456FC89B1751}" destId="{90C85F95-2384-40DA-B6B0-728E9C34948D}" srcOrd="1" destOrd="0" parTransId="{F552B7B0-312A-4A1C-9468-2B0C14263804}" sibTransId="{A529F705-C83A-4E96-92BC-349FD67C0C76}"/>
    <dgm:cxn modelId="{FEB9C9A4-5E45-4EBF-9DE2-598D75739830}" srcId="{55BD1745-D78D-430B-A2CC-C86AA3476FDC}" destId="{46E7E0A8-A053-47DA-A956-41A80F9414AE}" srcOrd="4" destOrd="0" parTransId="{FD3F1E61-5E1D-48D4-B54F-7DCEF787DEF1}" sibTransId="{24CF2255-47F4-44B9-A54D-66305DA6787F}"/>
    <dgm:cxn modelId="{1CA0DEFE-B8E5-4030-84B0-7BFFA0F68D6E}" srcId="{9EBE411C-A0DE-4C57-B977-0C0986D400E5}" destId="{6A2DB616-BAA2-495C-A848-A20C962C67C9}" srcOrd="3" destOrd="0" parTransId="{24E09452-8CF3-4BA4-A03E-8E1521079178}" sibTransId="{4590CD65-4E65-44E3-A1B4-4412BB5B6782}"/>
    <dgm:cxn modelId="{7873397F-32A4-4C12-84FC-478CBF8FC8B8}" type="presOf" srcId="{C0FBA505-D712-42A5-AFD8-456FC89B1751}" destId="{CE8F0810-26CD-4CCD-AC9A-A1FCA41D79C2}" srcOrd="1" destOrd="0" presId="urn:microsoft.com/office/officeart/2005/8/layout/bList2"/>
    <dgm:cxn modelId="{CF9C5611-3F51-4B1B-9280-2BFAE2ED7711}" type="presOf" srcId="{C21D695A-84F8-4226-A9AC-CFC1E796B790}" destId="{D9F3DC17-BE2B-470A-B2BF-F29DFB53CB13}" srcOrd="0" destOrd="1" presId="urn:microsoft.com/office/officeart/2005/8/layout/bList2"/>
    <dgm:cxn modelId="{01771164-8CC2-4C9B-84A5-FFB9590D9312}" type="presOf" srcId="{091B6B90-5888-4238-A6DE-22D99EC7D006}" destId="{D93395B6-E3F0-4DD3-8994-3426EE7715F7}" srcOrd="1" destOrd="0" presId="urn:microsoft.com/office/officeart/2005/8/layout/bList2"/>
    <dgm:cxn modelId="{4DEDB428-2CDB-41D1-AF38-22E8E9D2F1E2}" srcId="{BAB7E57C-A149-476B-9CB7-06145B17AED0}" destId="{C21D695A-84F8-4226-A9AC-CFC1E796B790}" srcOrd="1" destOrd="0" parTransId="{902E2066-D3E2-4C90-9FBA-6434725D04FE}" sibTransId="{4B403FCC-55FB-41D1-A893-0D85F5EC42F8}"/>
    <dgm:cxn modelId="{06DE22EC-688D-4D95-9E84-74E98F51420F}" srcId="{091B6B90-5888-4238-A6DE-22D99EC7D006}" destId="{7C59145A-5021-4ABF-B123-FF522379EBD6}" srcOrd="1" destOrd="0" parTransId="{641F2849-C94F-47B5-B686-97BD974ABCC8}" sibTransId="{A000B377-8EFC-43E5-861B-61175CBD0CF4}"/>
    <dgm:cxn modelId="{33D96FCD-73C7-4D7A-BC64-A160094690A4}" type="presOf" srcId="{29FE3B0F-2328-4C35-8CD4-51065B0A56EF}" destId="{C4AB2276-4B10-4F55-8855-082EEB1DEB8C}" srcOrd="0" destOrd="2" presId="urn:microsoft.com/office/officeart/2005/8/layout/bList2"/>
    <dgm:cxn modelId="{15DE709C-2805-4885-B64A-46E2ACD272C6}" type="presOf" srcId="{4D32C841-F64A-4853-A62E-D66E9CCE5A28}" destId="{958E24EC-BDF2-46BB-A081-10D34FD3AA7E}" srcOrd="0" destOrd="0" presId="urn:microsoft.com/office/officeart/2005/8/layout/bList2"/>
    <dgm:cxn modelId="{D189872F-3445-49FE-B9AA-3A10733B1EAB}" type="presOf" srcId="{55BD1745-D78D-430B-A2CC-C86AA3476FDC}" destId="{B5CF3D8E-41FC-4215-ADF8-508634A80FA5}" srcOrd="0" destOrd="0" presId="urn:microsoft.com/office/officeart/2005/8/layout/bList2"/>
    <dgm:cxn modelId="{9106D703-DB04-469F-A543-7AC1BE8E125C}" type="presOf" srcId="{A74188BC-5CA8-46D7-824C-37791569C7C9}" destId="{32970D7D-3213-4CDD-8F85-54050AEB97A4}" srcOrd="0" destOrd="2" presId="urn:microsoft.com/office/officeart/2005/8/layout/bList2"/>
    <dgm:cxn modelId="{38F96131-3584-4AB4-8568-6106D893D9B7}" type="presParOf" srcId="{B5CF3D8E-41FC-4215-ADF8-508634A80FA5}" destId="{E5BC73EC-F587-40D3-983D-73A197E61855}" srcOrd="0" destOrd="0" presId="urn:microsoft.com/office/officeart/2005/8/layout/bList2"/>
    <dgm:cxn modelId="{41DFE797-068C-47B7-8824-CEE4C794B106}" type="presParOf" srcId="{E5BC73EC-F587-40D3-983D-73A197E61855}" destId="{D9F3DC17-BE2B-470A-B2BF-F29DFB53CB13}" srcOrd="0" destOrd="0" presId="urn:microsoft.com/office/officeart/2005/8/layout/bList2"/>
    <dgm:cxn modelId="{1CC33E10-50B8-4FBC-A93D-1FAF8614677B}" type="presParOf" srcId="{E5BC73EC-F587-40D3-983D-73A197E61855}" destId="{8AE239DE-5828-49E4-9C44-14C5A0F0463D}" srcOrd="1" destOrd="0" presId="urn:microsoft.com/office/officeart/2005/8/layout/bList2"/>
    <dgm:cxn modelId="{1548D3A2-F571-40B3-A4A6-8423F194D863}" type="presParOf" srcId="{E5BC73EC-F587-40D3-983D-73A197E61855}" destId="{0ADF2271-81F4-448C-8D76-8DCCBC2A138F}" srcOrd="2" destOrd="0" presId="urn:microsoft.com/office/officeart/2005/8/layout/bList2"/>
    <dgm:cxn modelId="{44A2EF69-7893-4655-B374-18627DE82E43}" type="presParOf" srcId="{E5BC73EC-F587-40D3-983D-73A197E61855}" destId="{746F2559-B441-480B-9B86-75451093ADEC}" srcOrd="3" destOrd="0" presId="urn:microsoft.com/office/officeart/2005/8/layout/bList2"/>
    <dgm:cxn modelId="{00B1FBF4-8A1B-4EC6-8664-F490A54A7F2C}" type="presParOf" srcId="{B5CF3D8E-41FC-4215-ADF8-508634A80FA5}" destId="{DD76C6CF-D475-4F22-A050-85286F8B73A5}" srcOrd="1" destOrd="0" presId="urn:microsoft.com/office/officeart/2005/8/layout/bList2"/>
    <dgm:cxn modelId="{FC5ECB86-57C6-4E27-81A0-6E11D4D6FB79}" type="presParOf" srcId="{B5CF3D8E-41FC-4215-ADF8-508634A80FA5}" destId="{527A66BD-8FDF-4BEA-AB80-C2B1FF02B31A}" srcOrd="2" destOrd="0" presId="urn:microsoft.com/office/officeart/2005/8/layout/bList2"/>
    <dgm:cxn modelId="{4B5834FC-0EF2-4AA5-9422-C7035D15E847}" type="presParOf" srcId="{527A66BD-8FDF-4BEA-AB80-C2B1FF02B31A}" destId="{32970D7D-3213-4CDD-8F85-54050AEB97A4}" srcOrd="0" destOrd="0" presId="urn:microsoft.com/office/officeart/2005/8/layout/bList2"/>
    <dgm:cxn modelId="{1B1E155D-636F-49B5-94D9-E9661F99D12B}" type="presParOf" srcId="{527A66BD-8FDF-4BEA-AB80-C2B1FF02B31A}" destId="{0E7D8E21-E965-4BAB-9798-D1EC8A1C9C7A}" srcOrd="1" destOrd="0" presId="urn:microsoft.com/office/officeart/2005/8/layout/bList2"/>
    <dgm:cxn modelId="{5F47BB03-AE4A-471A-B13D-2D72692C8FD5}" type="presParOf" srcId="{527A66BD-8FDF-4BEA-AB80-C2B1FF02B31A}" destId="{6BE6A035-8D78-4905-BDFF-678A37A1176C}" srcOrd="2" destOrd="0" presId="urn:microsoft.com/office/officeart/2005/8/layout/bList2"/>
    <dgm:cxn modelId="{7291D258-A54F-4645-97CD-AD50180DDC74}" type="presParOf" srcId="{527A66BD-8FDF-4BEA-AB80-C2B1FF02B31A}" destId="{165B4B64-5BBF-4183-A977-EF2B2F7E27FA}" srcOrd="3" destOrd="0" presId="urn:microsoft.com/office/officeart/2005/8/layout/bList2"/>
    <dgm:cxn modelId="{928DEAA9-D27A-472A-80C1-6888A945C3A1}" type="presParOf" srcId="{B5CF3D8E-41FC-4215-ADF8-508634A80FA5}" destId="{B65EBF59-91D1-4734-9187-962C7D015A54}" srcOrd="3" destOrd="0" presId="urn:microsoft.com/office/officeart/2005/8/layout/bList2"/>
    <dgm:cxn modelId="{31563D63-5911-47DB-B1BD-04F814B75B73}" type="presParOf" srcId="{B5CF3D8E-41FC-4215-ADF8-508634A80FA5}" destId="{53E016E4-B458-4166-9E1A-69E9577B68E5}" srcOrd="4" destOrd="0" presId="urn:microsoft.com/office/officeart/2005/8/layout/bList2"/>
    <dgm:cxn modelId="{DFD033EA-2A5B-406A-9FD7-8F69DA9EDC07}" type="presParOf" srcId="{53E016E4-B458-4166-9E1A-69E9577B68E5}" destId="{7A3F2572-BB7A-4156-8459-AE263E4E5867}" srcOrd="0" destOrd="0" presId="urn:microsoft.com/office/officeart/2005/8/layout/bList2"/>
    <dgm:cxn modelId="{EC90149C-8909-4AA8-B6A2-F1ECBACCE424}" type="presParOf" srcId="{53E016E4-B458-4166-9E1A-69E9577B68E5}" destId="{4B568B0E-F6EF-4A0D-B71E-516EA2690431}" srcOrd="1" destOrd="0" presId="urn:microsoft.com/office/officeart/2005/8/layout/bList2"/>
    <dgm:cxn modelId="{19379B35-4B9E-4218-A5F8-A79230E4C4DC}" type="presParOf" srcId="{53E016E4-B458-4166-9E1A-69E9577B68E5}" destId="{CE8F0810-26CD-4CCD-AC9A-A1FCA41D79C2}" srcOrd="2" destOrd="0" presId="urn:microsoft.com/office/officeart/2005/8/layout/bList2"/>
    <dgm:cxn modelId="{7A90FC6E-D7B7-4BF3-B70A-B541B958B54A}" type="presParOf" srcId="{53E016E4-B458-4166-9E1A-69E9577B68E5}" destId="{8BE23B5E-F065-43E3-B4F8-692ED5D6EF2A}" srcOrd="3" destOrd="0" presId="urn:microsoft.com/office/officeart/2005/8/layout/bList2"/>
    <dgm:cxn modelId="{2588C5A3-BD37-4FF3-BAB7-4769D29094BA}" type="presParOf" srcId="{B5CF3D8E-41FC-4215-ADF8-508634A80FA5}" destId="{949DD260-43FB-47F3-A248-38895EB455D7}" srcOrd="5" destOrd="0" presId="urn:microsoft.com/office/officeart/2005/8/layout/bList2"/>
    <dgm:cxn modelId="{EC057354-9937-45B3-8C22-097A04B8D4FA}" type="presParOf" srcId="{B5CF3D8E-41FC-4215-ADF8-508634A80FA5}" destId="{BB909843-C90A-419C-9102-FBC0C2C6743E}" srcOrd="6" destOrd="0" presId="urn:microsoft.com/office/officeart/2005/8/layout/bList2"/>
    <dgm:cxn modelId="{FD0C40AF-DA48-4F4D-B730-3D419A9D0F2B}" type="presParOf" srcId="{BB909843-C90A-419C-9102-FBC0C2C6743E}" destId="{C4AB2276-4B10-4F55-8855-082EEB1DEB8C}" srcOrd="0" destOrd="0" presId="urn:microsoft.com/office/officeart/2005/8/layout/bList2"/>
    <dgm:cxn modelId="{F9251F39-B51E-436F-B39B-696729A1935A}" type="presParOf" srcId="{BB909843-C90A-419C-9102-FBC0C2C6743E}" destId="{A4DE500F-DDE4-49A1-9136-EBD837B690EA}" srcOrd="1" destOrd="0" presId="urn:microsoft.com/office/officeart/2005/8/layout/bList2"/>
    <dgm:cxn modelId="{C27EAC62-C3C6-4574-892A-1B000945DF5B}" type="presParOf" srcId="{BB909843-C90A-419C-9102-FBC0C2C6743E}" destId="{D93395B6-E3F0-4DD3-8994-3426EE7715F7}" srcOrd="2" destOrd="0" presId="urn:microsoft.com/office/officeart/2005/8/layout/bList2"/>
    <dgm:cxn modelId="{1CF065F6-3027-46ED-8CDA-FFC4280BCEBA}" type="presParOf" srcId="{BB909843-C90A-419C-9102-FBC0C2C6743E}" destId="{B5562471-700E-4DD0-A0CC-152F653B56C5}" srcOrd="3" destOrd="0" presId="urn:microsoft.com/office/officeart/2005/8/layout/bList2"/>
    <dgm:cxn modelId="{BC3D84FA-A4FD-4A2E-BEF5-F9C9609FB20D}" type="presParOf" srcId="{B5CF3D8E-41FC-4215-ADF8-508634A80FA5}" destId="{958E24EC-BDF2-46BB-A081-10D34FD3AA7E}" srcOrd="7" destOrd="0" presId="urn:microsoft.com/office/officeart/2005/8/layout/bList2"/>
    <dgm:cxn modelId="{F036AC13-9864-4AAE-ACFA-DB0E4C40675E}" type="presParOf" srcId="{B5CF3D8E-41FC-4215-ADF8-508634A80FA5}" destId="{07B5673B-3C9E-408C-A1AC-71F8A87E67ED}" srcOrd="8" destOrd="0" presId="urn:microsoft.com/office/officeart/2005/8/layout/bList2"/>
    <dgm:cxn modelId="{51330C29-E193-4339-95F0-30FFD543C288}" type="presParOf" srcId="{07B5673B-3C9E-408C-A1AC-71F8A87E67ED}" destId="{1A895C7D-D290-4D02-A740-B7EA14848E37}" srcOrd="0" destOrd="0" presId="urn:microsoft.com/office/officeart/2005/8/layout/bList2"/>
    <dgm:cxn modelId="{E1977353-6B3B-45B0-B215-B9C0266FBEBF}" type="presParOf" srcId="{07B5673B-3C9E-408C-A1AC-71F8A87E67ED}" destId="{5CF2142B-3399-4577-BF0D-3565A7C820F7}" srcOrd="1" destOrd="0" presId="urn:microsoft.com/office/officeart/2005/8/layout/bList2"/>
    <dgm:cxn modelId="{2137040F-DE35-4D6D-9163-432CBCF2DD4E}" type="presParOf" srcId="{07B5673B-3C9E-408C-A1AC-71F8A87E67ED}" destId="{9FA2A289-237A-4BA3-A4BB-6BD29AA17798}" srcOrd="2" destOrd="0" presId="urn:microsoft.com/office/officeart/2005/8/layout/bList2"/>
    <dgm:cxn modelId="{20C383E7-6C55-4FAB-BDA9-E9060D2BEF13}" type="presParOf" srcId="{07B5673B-3C9E-408C-A1AC-71F8A87E67ED}" destId="{3941D761-E8FB-48A7-9C40-6BE5ACC99EA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E1CF90-7ED1-48D4-AF6D-1A5A2E4DF51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98DD32D-8D9C-4A68-A569-EBD49C20950E}">
      <dgm:prSet/>
      <dgm:spPr/>
      <dgm:t>
        <a:bodyPr/>
        <a:lstStyle/>
        <a:p>
          <a:pPr rtl="0"/>
          <a:r>
            <a:rPr lang="en-US">
              <a:solidFill>
                <a:schemeClr val="tx1">
                  <a:lumMod val="95000"/>
                  <a:lumOff val="5000"/>
                </a:schemeClr>
              </a:solidFill>
            </a:rPr>
            <a:t>Children categorized as either: </a:t>
          </a:r>
          <a:endParaRPr lang="en-US" dirty="0">
            <a:solidFill>
              <a:schemeClr val="tx1">
                <a:lumMod val="95000"/>
                <a:lumOff val="5000"/>
              </a:schemeClr>
            </a:solidFill>
          </a:endParaRPr>
        </a:p>
      </dgm:t>
    </dgm:pt>
    <dgm:pt modelId="{BDFCEB6C-9743-476E-A8D3-11C48BC3B9EC}" type="parTrans" cxnId="{BF7CE448-1A04-42A2-BE60-F1D565BC9D06}">
      <dgm:prSet/>
      <dgm:spPr/>
      <dgm:t>
        <a:bodyPr/>
        <a:lstStyle/>
        <a:p>
          <a:endParaRPr lang="en-US">
            <a:solidFill>
              <a:schemeClr val="tx1">
                <a:lumMod val="95000"/>
                <a:lumOff val="5000"/>
              </a:schemeClr>
            </a:solidFill>
          </a:endParaRPr>
        </a:p>
      </dgm:t>
    </dgm:pt>
    <dgm:pt modelId="{7796988A-A219-4E6A-A4FE-A818C8625670}" type="sibTrans" cxnId="{BF7CE448-1A04-42A2-BE60-F1D565BC9D06}">
      <dgm:prSet/>
      <dgm:spPr/>
      <dgm:t>
        <a:bodyPr/>
        <a:lstStyle/>
        <a:p>
          <a:endParaRPr lang="en-US">
            <a:solidFill>
              <a:schemeClr val="tx1">
                <a:lumMod val="95000"/>
                <a:lumOff val="5000"/>
              </a:schemeClr>
            </a:solidFill>
          </a:endParaRPr>
        </a:p>
      </dgm:t>
    </dgm:pt>
    <dgm:pt modelId="{B516E9B6-A57F-4DEF-A5E8-333E91C4C432}">
      <dgm:prSet custT="1"/>
      <dgm:spPr/>
      <dgm:t>
        <a:bodyPr/>
        <a:lstStyle/>
        <a:p>
          <a:pPr rtl="0"/>
          <a:r>
            <a:rPr lang="en-US" sz="1800">
              <a:solidFill>
                <a:schemeClr val="tx1">
                  <a:lumMod val="95000"/>
                  <a:lumOff val="5000"/>
                </a:schemeClr>
              </a:solidFill>
            </a:rPr>
            <a:t>“not ready” for school </a:t>
          </a:r>
          <a:endParaRPr lang="en-US" sz="1800" dirty="0">
            <a:solidFill>
              <a:schemeClr val="tx1">
                <a:lumMod val="95000"/>
                <a:lumOff val="5000"/>
              </a:schemeClr>
            </a:solidFill>
          </a:endParaRPr>
        </a:p>
      </dgm:t>
    </dgm:pt>
    <dgm:pt modelId="{861F2750-79A4-415C-9D69-5FB5357B2A35}" type="parTrans" cxnId="{C4A46B5A-C467-431C-BFB9-8472E1578FC8}">
      <dgm:prSet/>
      <dgm:spPr/>
      <dgm:t>
        <a:bodyPr/>
        <a:lstStyle/>
        <a:p>
          <a:endParaRPr lang="en-US">
            <a:solidFill>
              <a:schemeClr val="tx1">
                <a:lumMod val="95000"/>
                <a:lumOff val="5000"/>
              </a:schemeClr>
            </a:solidFill>
          </a:endParaRPr>
        </a:p>
      </dgm:t>
    </dgm:pt>
    <dgm:pt modelId="{3A5A63AA-05C5-490B-A77B-68374AB90A7D}" type="sibTrans" cxnId="{C4A46B5A-C467-431C-BFB9-8472E1578FC8}">
      <dgm:prSet/>
      <dgm:spPr/>
      <dgm:t>
        <a:bodyPr/>
        <a:lstStyle/>
        <a:p>
          <a:endParaRPr lang="en-US">
            <a:solidFill>
              <a:schemeClr val="tx1">
                <a:lumMod val="95000"/>
                <a:lumOff val="5000"/>
              </a:schemeClr>
            </a:solidFill>
          </a:endParaRPr>
        </a:p>
      </dgm:t>
    </dgm:pt>
    <dgm:pt modelId="{BF69F1A0-6363-4299-8D90-ED1219A5253D}">
      <dgm:prSet custT="1"/>
      <dgm:spPr/>
      <dgm:t>
        <a:bodyPr/>
        <a:lstStyle/>
        <a:p>
          <a:pPr rtl="0"/>
          <a:r>
            <a:rPr lang="en-US" sz="1800">
              <a:solidFill>
                <a:schemeClr val="tx1">
                  <a:lumMod val="95000"/>
                  <a:lumOff val="5000"/>
                </a:schemeClr>
              </a:solidFill>
            </a:rPr>
            <a:t>“somewhat ready” for school</a:t>
          </a:r>
          <a:endParaRPr lang="en-US" sz="1800" dirty="0">
            <a:solidFill>
              <a:schemeClr val="tx1">
                <a:lumMod val="95000"/>
                <a:lumOff val="5000"/>
              </a:schemeClr>
            </a:solidFill>
          </a:endParaRPr>
        </a:p>
      </dgm:t>
    </dgm:pt>
    <dgm:pt modelId="{66CBC7EE-706C-4A6D-8D3E-9B8387178AAC}" type="parTrans" cxnId="{EF64CFB1-4574-437E-B946-098D2BE475C0}">
      <dgm:prSet/>
      <dgm:spPr/>
      <dgm:t>
        <a:bodyPr/>
        <a:lstStyle/>
        <a:p>
          <a:endParaRPr lang="en-US">
            <a:solidFill>
              <a:schemeClr val="tx1">
                <a:lumMod val="95000"/>
                <a:lumOff val="5000"/>
              </a:schemeClr>
            </a:solidFill>
          </a:endParaRPr>
        </a:p>
      </dgm:t>
    </dgm:pt>
    <dgm:pt modelId="{0E386554-539B-43EB-A632-E4D38F413F18}" type="sibTrans" cxnId="{EF64CFB1-4574-437E-B946-098D2BE475C0}">
      <dgm:prSet/>
      <dgm:spPr/>
      <dgm:t>
        <a:bodyPr/>
        <a:lstStyle/>
        <a:p>
          <a:endParaRPr lang="en-US">
            <a:solidFill>
              <a:schemeClr val="tx1">
                <a:lumMod val="95000"/>
                <a:lumOff val="5000"/>
              </a:schemeClr>
            </a:solidFill>
          </a:endParaRPr>
        </a:p>
      </dgm:t>
    </dgm:pt>
    <dgm:pt modelId="{21BCB1FF-D34A-4E93-A980-1B36E21D0215}">
      <dgm:prSet custT="1"/>
      <dgm:spPr/>
      <dgm:t>
        <a:bodyPr/>
        <a:lstStyle/>
        <a:p>
          <a:pPr rtl="0"/>
          <a:r>
            <a:rPr lang="en-US" sz="1800" dirty="0">
              <a:solidFill>
                <a:schemeClr val="tx1">
                  <a:lumMod val="95000"/>
                  <a:lumOff val="5000"/>
                </a:schemeClr>
              </a:solidFill>
            </a:rPr>
            <a:t>“ready” for school</a:t>
          </a:r>
        </a:p>
      </dgm:t>
    </dgm:pt>
    <dgm:pt modelId="{CC71C3FB-1720-478F-AFB1-0D0EED10B4C2}" type="parTrans" cxnId="{16E73042-90A7-40E4-91C8-0333C4B04CFE}">
      <dgm:prSet/>
      <dgm:spPr/>
      <dgm:t>
        <a:bodyPr/>
        <a:lstStyle/>
        <a:p>
          <a:endParaRPr lang="en-US">
            <a:solidFill>
              <a:schemeClr val="tx1">
                <a:lumMod val="95000"/>
                <a:lumOff val="5000"/>
              </a:schemeClr>
            </a:solidFill>
          </a:endParaRPr>
        </a:p>
      </dgm:t>
    </dgm:pt>
    <dgm:pt modelId="{BB162110-7061-4A17-8047-3459F6142DB1}" type="sibTrans" cxnId="{16E73042-90A7-40E4-91C8-0333C4B04CFE}">
      <dgm:prSet/>
      <dgm:spPr/>
      <dgm:t>
        <a:bodyPr/>
        <a:lstStyle/>
        <a:p>
          <a:endParaRPr lang="en-US">
            <a:solidFill>
              <a:schemeClr val="tx1">
                <a:lumMod val="95000"/>
                <a:lumOff val="5000"/>
              </a:schemeClr>
            </a:solidFill>
          </a:endParaRPr>
        </a:p>
      </dgm:t>
    </dgm:pt>
    <dgm:pt modelId="{6955273E-873E-43DC-94CD-E5A67D945035}">
      <dgm:prSet/>
      <dgm:spPr/>
      <dgm:t>
        <a:bodyPr/>
        <a:lstStyle/>
        <a:p>
          <a:pPr rtl="0"/>
          <a:r>
            <a:rPr lang="en-US">
              <a:solidFill>
                <a:schemeClr val="tx1">
                  <a:lumMod val="95000"/>
                  <a:lumOff val="5000"/>
                </a:schemeClr>
              </a:solidFill>
            </a:rPr>
            <a:t>Criterion-referenced method</a:t>
          </a:r>
          <a:endParaRPr lang="en-US" dirty="0">
            <a:solidFill>
              <a:schemeClr val="tx1">
                <a:lumMod val="95000"/>
                <a:lumOff val="5000"/>
              </a:schemeClr>
            </a:solidFill>
          </a:endParaRPr>
        </a:p>
      </dgm:t>
    </dgm:pt>
    <dgm:pt modelId="{19F42BBB-29E3-4DCD-A97E-B72B0E08B30B}" type="parTrans" cxnId="{C67F6412-7CFE-4F3B-8718-C4B25A467E67}">
      <dgm:prSet/>
      <dgm:spPr/>
      <dgm:t>
        <a:bodyPr/>
        <a:lstStyle/>
        <a:p>
          <a:endParaRPr lang="en-US">
            <a:solidFill>
              <a:schemeClr val="tx1">
                <a:lumMod val="95000"/>
                <a:lumOff val="5000"/>
              </a:schemeClr>
            </a:solidFill>
          </a:endParaRPr>
        </a:p>
      </dgm:t>
    </dgm:pt>
    <dgm:pt modelId="{D67A7FF8-1A3D-451F-8C81-D6AF19997D57}" type="sibTrans" cxnId="{C67F6412-7CFE-4F3B-8718-C4B25A467E67}">
      <dgm:prSet/>
      <dgm:spPr/>
      <dgm:t>
        <a:bodyPr/>
        <a:lstStyle/>
        <a:p>
          <a:endParaRPr lang="en-US">
            <a:solidFill>
              <a:schemeClr val="tx1">
                <a:lumMod val="95000"/>
                <a:lumOff val="5000"/>
              </a:schemeClr>
            </a:solidFill>
          </a:endParaRPr>
        </a:p>
      </dgm:t>
    </dgm:pt>
    <dgm:pt modelId="{81F109E0-FBE2-4CA3-9C24-487913BD6998}">
      <dgm:prSet custT="1"/>
      <dgm:spPr/>
      <dgm:t>
        <a:bodyPr/>
        <a:lstStyle/>
        <a:p>
          <a:pPr rtl="0"/>
          <a:r>
            <a:rPr lang="en-US" sz="1600">
              <a:solidFill>
                <a:schemeClr val="tx1">
                  <a:lumMod val="95000"/>
                  <a:lumOff val="5000"/>
                </a:schemeClr>
              </a:solidFill>
            </a:rPr>
            <a:t>Different from norm-reference method used for domain-level results </a:t>
          </a:r>
          <a:endParaRPr lang="en-US" sz="1600" dirty="0">
            <a:solidFill>
              <a:schemeClr val="tx1">
                <a:lumMod val="95000"/>
                <a:lumOff val="5000"/>
              </a:schemeClr>
            </a:solidFill>
          </a:endParaRPr>
        </a:p>
      </dgm:t>
    </dgm:pt>
    <dgm:pt modelId="{0A0E71C2-4605-40CF-92D4-28BD57A1BF4B}" type="parTrans" cxnId="{1122BE22-65AF-402F-876F-7376C19B20EA}">
      <dgm:prSet/>
      <dgm:spPr/>
      <dgm:t>
        <a:bodyPr/>
        <a:lstStyle/>
        <a:p>
          <a:endParaRPr lang="en-US">
            <a:solidFill>
              <a:schemeClr val="tx1">
                <a:lumMod val="95000"/>
                <a:lumOff val="5000"/>
              </a:schemeClr>
            </a:solidFill>
          </a:endParaRPr>
        </a:p>
      </dgm:t>
    </dgm:pt>
    <dgm:pt modelId="{D9A32E07-07A9-46E5-9256-2E5E362A7F91}" type="sibTrans" cxnId="{1122BE22-65AF-402F-876F-7376C19B20EA}">
      <dgm:prSet/>
      <dgm:spPr/>
      <dgm:t>
        <a:bodyPr/>
        <a:lstStyle/>
        <a:p>
          <a:endParaRPr lang="en-US">
            <a:solidFill>
              <a:schemeClr val="tx1">
                <a:lumMod val="95000"/>
                <a:lumOff val="5000"/>
              </a:schemeClr>
            </a:solidFill>
          </a:endParaRPr>
        </a:p>
      </dgm:t>
    </dgm:pt>
    <dgm:pt modelId="{9EAF5FE4-16F4-492D-825A-8824A4F3317B}">
      <dgm:prSet/>
      <dgm:spPr/>
      <dgm:t>
        <a:bodyPr/>
        <a:lstStyle/>
        <a:p>
          <a:pPr rtl="0"/>
          <a:r>
            <a:rPr lang="en-US">
              <a:solidFill>
                <a:schemeClr val="tx1">
                  <a:lumMod val="95000"/>
                  <a:lumOff val="5000"/>
                </a:schemeClr>
              </a:solidFill>
            </a:rPr>
            <a:t>Therefore, no one-to-one match between: </a:t>
          </a:r>
          <a:endParaRPr lang="en-US" dirty="0">
            <a:solidFill>
              <a:schemeClr val="tx1">
                <a:lumMod val="95000"/>
                <a:lumOff val="5000"/>
              </a:schemeClr>
            </a:solidFill>
          </a:endParaRPr>
        </a:p>
      </dgm:t>
    </dgm:pt>
    <dgm:pt modelId="{5BDE89D6-9F0B-4273-BAA2-ACCB6ACC52CD}" type="parTrans" cxnId="{EACA6E1E-E61D-4218-A0D5-9DDA9BAD2156}">
      <dgm:prSet/>
      <dgm:spPr/>
      <dgm:t>
        <a:bodyPr/>
        <a:lstStyle/>
        <a:p>
          <a:endParaRPr lang="en-US">
            <a:solidFill>
              <a:schemeClr val="tx1">
                <a:lumMod val="95000"/>
                <a:lumOff val="5000"/>
              </a:schemeClr>
            </a:solidFill>
          </a:endParaRPr>
        </a:p>
      </dgm:t>
    </dgm:pt>
    <dgm:pt modelId="{ED32EA8A-7B5A-4DBE-A0EB-B2B10C07F045}" type="sibTrans" cxnId="{EACA6E1E-E61D-4218-A0D5-9DDA9BAD2156}">
      <dgm:prSet/>
      <dgm:spPr/>
      <dgm:t>
        <a:bodyPr/>
        <a:lstStyle/>
        <a:p>
          <a:endParaRPr lang="en-US">
            <a:solidFill>
              <a:schemeClr val="tx1">
                <a:lumMod val="95000"/>
                <a:lumOff val="5000"/>
              </a:schemeClr>
            </a:solidFill>
          </a:endParaRPr>
        </a:p>
      </dgm:t>
    </dgm:pt>
    <dgm:pt modelId="{87BFDADC-7B2E-49D9-8177-49F6F5642D5C}">
      <dgm:prSet custT="1"/>
      <dgm:spPr/>
      <dgm:t>
        <a:bodyPr/>
        <a:lstStyle/>
        <a:p>
          <a:pPr rtl="0"/>
          <a:r>
            <a:rPr lang="en-US" sz="1600">
              <a:solidFill>
                <a:schemeClr val="tx1">
                  <a:lumMod val="95000"/>
                  <a:lumOff val="5000"/>
                </a:schemeClr>
              </a:solidFill>
            </a:rPr>
            <a:t>Percentages reported for sub-domain categories</a:t>
          </a:r>
          <a:endParaRPr lang="en-US" sz="1600" dirty="0">
            <a:solidFill>
              <a:schemeClr val="tx1">
                <a:lumMod val="95000"/>
                <a:lumOff val="5000"/>
              </a:schemeClr>
            </a:solidFill>
          </a:endParaRPr>
        </a:p>
      </dgm:t>
    </dgm:pt>
    <dgm:pt modelId="{AAE04E52-7A9F-4103-A6EE-1C1297EB5CA2}" type="parTrans" cxnId="{C7BE5BE5-C57A-4558-BCBA-9DC7D1C88476}">
      <dgm:prSet/>
      <dgm:spPr/>
      <dgm:t>
        <a:bodyPr/>
        <a:lstStyle/>
        <a:p>
          <a:endParaRPr lang="en-US">
            <a:solidFill>
              <a:schemeClr val="tx1">
                <a:lumMod val="95000"/>
                <a:lumOff val="5000"/>
              </a:schemeClr>
            </a:solidFill>
          </a:endParaRPr>
        </a:p>
      </dgm:t>
    </dgm:pt>
    <dgm:pt modelId="{7B2D4E4C-7B23-4D53-8728-1D2BF7E8EBFD}" type="sibTrans" cxnId="{C7BE5BE5-C57A-4558-BCBA-9DC7D1C88476}">
      <dgm:prSet/>
      <dgm:spPr/>
      <dgm:t>
        <a:bodyPr/>
        <a:lstStyle/>
        <a:p>
          <a:endParaRPr lang="en-US">
            <a:solidFill>
              <a:schemeClr val="tx1">
                <a:lumMod val="95000"/>
                <a:lumOff val="5000"/>
              </a:schemeClr>
            </a:solidFill>
          </a:endParaRPr>
        </a:p>
      </dgm:t>
    </dgm:pt>
    <dgm:pt modelId="{A7B55BCF-44BD-4A3F-BF58-E144CCE78E28}">
      <dgm:prSet custT="1"/>
      <dgm:spPr/>
      <dgm:t>
        <a:bodyPr/>
        <a:lstStyle/>
        <a:p>
          <a:pPr rtl="0"/>
          <a:r>
            <a:rPr lang="en-US" sz="1600">
              <a:solidFill>
                <a:schemeClr val="tx1">
                  <a:lumMod val="95000"/>
                  <a:lumOff val="5000"/>
                </a:schemeClr>
              </a:solidFill>
            </a:rPr>
            <a:t>Percentages reported for domain categories</a:t>
          </a:r>
          <a:endParaRPr lang="en-US" sz="1600" dirty="0">
            <a:solidFill>
              <a:schemeClr val="tx1">
                <a:lumMod val="95000"/>
                <a:lumOff val="5000"/>
              </a:schemeClr>
            </a:solidFill>
          </a:endParaRPr>
        </a:p>
      </dgm:t>
    </dgm:pt>
    <dgm:pt modelId="{B86C6CE5-4800-4326-861C-A6D2C83DD8A1}" type="parTrans" cxnId="{1E88AD59-E4F2-4CD7-9EFF-3C671EBCB2C1}">
      <dgm:prSet/>
      <dgm:spPr/>
      <dgm:t>
        <a:bodyPr/>
        <a:lstStyle/>
        <a:p>
          <a:endParaRPr lang="en-US">
            <a:solidFill>
              <a:schemeClr val="tx1">
                <a:lumMod val="95000"/>
                <a:lumOff val="5000"/>
              </a:schemeClr>
            </a:solidFill>
          </a:endParaRPr>
        </a:p>
      </dgm:t>
    </dgm:pt>
    <dgm:pt modelId="{720ADFA9-6EBE-4F93-B1D4-C6AC0FD39037}" type="sibTrans" cxnId="{1E88AD59-E4F2-4CD7-9EFF-3C671EBCB2C1}">
      <dgm:prSet/>
      <dgm:spPr/>
      <dgm:t>
        <a:bodyPr/>
        <a:lstStyle/>
        <a:p>
          <a:endParaRPr lang="en-US">
            <a:solidFill>
              <a:schemeClr val="tx1">
                <a:lumMod val="95000"/>
                <a:lumOff val="5000"/>
              </a:schemeClr>
            </a:solidFill>
          </a:endParaRPr>
        </a:p>
      </dgm:t>
    </dgm:pt>
    <dgm:pt modelId="{4DDF70A9-561D-4C45-A175-A52AB57599CB}">
      <dgm:prSet custT="1"/>
      <dgm:spPr/>
      <dgm:t>
        <a:bodyPr/>
        <a:lstStyle/>
        <a:p>
          <a:pPr rtl="0"/>
          <a:r>
            <a:rPr lang="en-US" sz="1600">
              <a:solidFill>
                <a:schemeClr val="tx1">
                  <a:lumMod val="95000"/>
                  <a:lumOff val="5000"/>
                </a:schemeClr>
              </a:solidFill>
            </a:rPr>
            <a:t>Categories based on how child’s score compares to a criterion-referenced cutoff value</a:t>
          </a:r>
          <a:endParaRPr lang="en-US" sz="1600" dirty="0">
            <a:solidFill>
              <a:schemeClr val="tx1">
                <a:lumMod val="95000"/>
                <a:lumOff val="5000"/>
              </a:schemeClr>
            </a:solidFill>
          </a:endParaRPr>
        </a:p>
      </dgm:t>
    </dgm:pt>
    <dgm:pt modelId="{42A366E0-7969-40FF-A688-CEDA5BC329F5}" type="parTrans" cxnId="{46DF784D-CCF3-482D-BA7B-021A23CA98E6}">
      <dgm:prSet/>
      <dgm:spPr/>
      <dgm:t>
        <a:bodyPr/>
        <a:lstStyle/>
        <a:p>
          <a:endParaRPr lang="en-US">
            <a:solidFill>
              <a:schemeClr val="tx1">
                <a:lumMod val="95000"/>
                <a:lumOff val="5000"/>
              </a:schemeClr>
            </a:solidFill>
          </a:endParaRPr>
        </a:p>
      </dgm:t>
    </dgm:pt>
    <dgm:pt modelId="{8955E3D7-A968-45CE-AF26-7B1BA744CCE8}" type="sibTrans" cxnId="{46DF784D-CCF3-482D-BA7B-021A23CA98E6}">
      <dgm:prSet/>
      <dgm:spPr/>
      <dgm:t>
        <a:bodyPr/>
        <a:lstStyle/>
        <a:p>
          <a:endParaRPr lang="en-US">
            <a:solidFill>
              <a:schemeClr val="tx1">
                <a:lumMod val="95000"/>
                <a:lumOff val="5000"/>
              </a:schemeClr>
            </a:solidFill>
          </a:endParaRPr>
        </a:p>
      </dgm:t>
    </dgm:pt>
    <dgm:pt modelId="{59B0375C-600D-480B-8005-0B917BBA7022}">
      <dgm:prSet custT="1"/>
      <dgm:spPr/>
      <dgm:t>
        <a:bodyPr/>
        <a:lstStyle/>
        <a:p>
          <a:pPr rtl="0"/>
          <a:r>
            <a:rPr lang="en-US" sz="1600">
              <a:solidFill>
                <a:schemeClr val="tx1">
                  <a:lumMod val="95000"/>
                  <a:lumOff val="5000"/>
                </a:schemeClr>
              </a:solidFill>
            </a:rPr>
            <a:t>Scoring schema determined by  publisher’s team of experts</a:t>
          </a:r>
          <a:endParaRPr lang="en-US" sz="1600" dirty="0">
            <a:solidFill>
              <a:schemeClr val="tx1">
                <a:lumMod val="95000"/>
                <a:lumOff val="5000"/>
              </a:schemeClr>
            </a:solidFill>
          </a:endParaRPr>
        </a:p>
      </dgm:t>
    </dgm:pt>
    <dgm:pt modelId="{3E033747-B664-41DB-8EB8-1DD944E111F5}" type="parTrans" cxnId="{624F4A7A-AEE5-4A9C-897E-D90DC64000E0}">
      <dgm:prSet/>
      <dgm:spPr/>
      <dgm:t>
        <a:bodyPr/>
        <a:lstStyle/>
        <a:p>
          <a:endParaRPr lang="en-US">
            <a:solidFill>
              <a:schemeClr val="tx1">
                <a:lumMod val="95000"/>
                <a:lumOff val="5000"/>
              </a:schemeClr>
            </a:solidFill>
          </a:endParaRPr>
        </a:p>
      </dgm:t>
    </dgm:pt>
    <dgm:pt modelId="{BBD492A5-80B1-43AC-B9EA-61EF2728C271}" type="sibTrans" cxnId="{624F4A7A-AEE5-4A9C-897E-D90DC64000E0}">
      <dgm:prSet/>
      <dgm:spPr/>
      <dgm:t>
        <a:bodyPr/>
        <a:lstStyle/>
        <a:p>
          <a:endParaRPr lang="en-US">
            <a:solidFill>
              <a:schemeClr val="tx1">
                <a:lumMod val="95000"/>
                <a:lumOff val="5000"/>
              </a:schemeClr>
            </a:solidFill>
          </a:endParaRPr>
        </a:p>
      </dgm:t>
    </dgm:pt>
    <dgm:pt modelId="{14F48045-CC6F-42CA-943C-51EDE62CF1C8}">
      <dgm:prSet custT="1"/>
      <dgm:spPr/>
      <dgm:t>
        <a:bodyPr/>
        <a:lstStyle/>
        <a:p>
          <a:pPr rtl="0"/>
          <a:r>
            <a:rPr lang="en-US" sz="1400">
              <a:solidFill>
                <a:schemeClr val="tx1">
                  <a:lumMod val="95000"/>
                  <a:lumOff val="5000"/>
                </a:schemeClr>
              </a:solidFill>
            </a:rPr>
            <a:t>“not ready”</a:t>
          </a:r>
          <a:endParaRPr lang="en-US" sz="1400" dirty="0">
            <a:solidFill>
              <a:schemeClr val="tx1">
                <a:lumMod val="95000"/>
                <a:lumOff val="5000"/>
              </a:schemeClr>
            </a:solidFill>
          </a:endParaRPr>
        </a:p>
      </dgm:t>
    </dgm:pt>
    <dgm:pt modelId="{42479241-141B-4ADA-AC05-8339ED2FEF80}" type="parTrans" cxnId="{39857249-62FD-439C-9546-51EB32F7C423}">
      <dgm:prSet/>
      <dgm:spPr/>
      <dgm:t>
        <a:bodyPr/>
        <a:lstStyle/>
        <a:p>
          <a:endParaRPr lang="en-US">
            <a:solidFill>
              <a:schemeClr val="tx1">
                <a:lumMod val="95000"/>
                <a:lumOff val="5000"/>
              </a:schemeClr>
            </a:solidFill>
          </a:endParaRPr>
        </a:p>
      </dgm:t>
    </dgm:pt>
    <dgm:pt modelId="{DB086D93-2125-4FE6-8494-3D4814232CCA}" type="sibTrans" cxnId="{39857249-62FD-439C-9546-51EB32F7C423}">
      <dgm:prSet/>
      <dgm:spPr/>
      <dgm:t>
        <a:bodyPr/>
        <a:lstStyle/>
        <a:p>
          <a:endParaRPr lang="en-US">
            <a:solidFill>
              <a:schemeClr val="tx1">
                <a:lumMod val="95000"/>
                <a:lumOff val="5000"/>
              </a:schemeClr>
            </a:solidFill>
          </a:endParaRPr>
        </a:p>
      </dgm:t>
    </dgm:pt>
    <dgm:pt modelId="{AA099F3F-6CB5-4070-9F4D-8CB9BA97F9EE}">
      <dgm:prSet custT="1"/>
      <dgm:spPr/>
      <dgm:t>
        <a:bodyPr/>
        <a:lstStyle/>
        <a:p>
          <a:pPr rtl="0"/>
          <a:r>
            <a:rPr lang="en-US" sz="1400">
              <a:solidFill>
                <a:schemeClr val="tx1">
                  <a:lumMod val="95000"/>
                  <a:lumOff val="5000"/>
                </a:schemeClr>
              </a:solidFill>
            </a:rPr>
            <a:t>“somewhat ready”</a:t>
          </a:r>
          <a:endParaRPr lang="en-US" sz="1400" dirty="0">
            <a:solidFill>
              <a:schemeClr val="tx1">
                <a:lumMod val="95000"/>
                <a:lumOff val="5000"/>
              </a:schemeClr>
            </a:solidFill>
          </a:endParaRPr>
        </a:p>
      </dgm:t>
    </dgm:pt>
    <dgm:pt modelId="{AC73D5AC-FDF7-46C0-8ACC-A90B23F7D923}" type="parTrans" cxnId="{773809A2-7ABA-45B3-A5B7-1954101D8387}">
      <dgm:prSet/>
      <dgm:spPr/>
      <dgm:t>
        <a:bodyPr/>
        <a:lstStyle/>
        <a:p>
          <a:endParaRPr lang="en-US">
            <a:solidFill>
              <a:schemeClr val="tx1">
                <a:lumMod val="95000"/>
                <a:lumOff val="5000"/>
              </a:schemeClr>
            </a:solidFill>
          </a:endParaRPr>
        </a:p>
      </dgm:t>
    </dgm:pt>
    <dgm:pt modelId="{D0296F30-8417-4C30-8BCE-4DCFE0637C8B}" type="sibTrans" cxnId="{773809A2-7ABA-45B3-A5B7-1954101D8387}">
      <dgm:prSet/>
      <dgm:spPr/>
      <dgm:t>
        <a:bodyPr/>
        <a:lstStyle/>
        <a:p>
          <a:endParaRPr lang="en-US">
            <a:solidFill>
              <a:schemeClr val="tx1">
                <a:lumMod val="95000"/>
                <a:lumOff val="5000"/>
              </a:schemeClr>
            </a:solidFill>
          </a:endParaRPr>
        </a:p>
      </dgm:t>
    </dgm:pt>
    <dgm:pt modelId="{97C8468E-F9BB-491D-BB04-C337155B6879}">
      <dgm:prSet custT="1"/>
      <dgm:spPr/>
      <dgm:t>
        <a:bodyPr/>
        <a:lstStyle/>
        <a:p>
          <a:pPr rtl="0"/>
          <a:r>
            <a:rPr lang="en-US" sz="1400">
              <a:solidFill>
                <a:schemeClr val="tx1">
                  <a:lumMod val="95000"/>
                  <a:lumOff val="5000"/>
                </a:schemeClr>
              </a:solidFill>
            </a:rPr>
            <a:t>“ready” </a:t>
          </a:r>
          <a:endParaRPr lang="en-US" sz="1400" dirty="0">
            <a:solidFill>
              <a:schemeClr val="tx1">
                <a:lumMod val="95000"/>
                <a:lumOff val="5000"/>
              </a:schemeClr>
            </a:solidFill>
          </a:endParaRPr>
        </a:p>
      </dgm:t>
    </dgm:pt>
    <dgm:pt modelId="{AFB49239-35AA-41CA-8363-5A0D0079BC78}" type="parTrans" cxnId="{A25A390A-CE37-40DF-915A-960F5E38FF43}">
      <dgm:prSet/>
      <dgm:spPr/>
      <dgm:t>
        <a:bodyPr/>
        <a:lstStyle/>
        <a:p>
          <a:endParaRPr lang="en-US">
            <a:solidFill>
              <a:schemeClr val="tx1">
                <a:lumMod val="95000"/>
                <a:lumOff val="5000"/>
              </a:schemeClr>
            </a:solidFill>
          </a:endParaRPr>
        </a:p>
      </dgm:t>
    </dgm:pt>
    <dgm:pt modelId="{3EBC9949-60DF-4A69-B7EC-BF9CC0A5F7B2}" type="sibTrans" cxnId="{A25A390A-CE37-40DF-915A-960F5E38FF43}">
      <dgm:prSet/>
      <dgm:spPr/>
      <dgm:t>
        <a:bodyPr/>
        <a:lstStyle/>
        <a:p>
          <a:endParaRPr lang="en-US">
            <a:solidFill>
              <a:schemeClr val="tx1">
                <a:lumMod val="95000"/>
                <a:lumOff val="5000"/>
              </a:schemeClr>
            </a:solidFill>
          </a:endParaRPr>
        </a:p>
      </dgm:t>
    </dgm:pt>
    <dgm:pt modelId="{D9A634E0-A2AB-4DD3-811E-9215FE72FB46}">
      <dgm:prSet custT="1"/>
      <dgm:spPr/>
      <dgm:t>
        <a:bodyPr/>
        <a:lstStyle/>
        <a:p>
          <a:pPr rtl="0"/>
          <a:r>
            <a:rPr lang="en-US" sz="1400">
              <a:solidFill>
                <a:schemeClr val="tx1">
                  <a:lumMod val="95000"/>
                  <a:lumOff val="5000"/>
                </a:schemeClr>
              </a:solidFill>
            </a:rPr>
            <a:t>“vulnerable”</a:t>
          </a:r>
          <a:endParaRPr lang="en-US" sz="1400" dirty="0">
            <a:solidFill>
              <a:schemeClr val="tx1">
                <a:lumMod val="95000"/>
                <a:lumOff val="5000"/>
              </a:schemeClr>
            </a:solidFill>
          </a:endParaRPr>
        </a:p>
      </dgm:t>
    </dgm:pt>
    <dgm:pt modelId="{DFCCFD52-D327-47AD-82CA-87EF575A01EA}" type="parTrans" cxnId="{8D9C3081-73E5-45FA-8A63-A051336FAF90}">
      <dgm:prSet/>
      <dgm:spPr/>
      <dgm:t>
        <a:bodyPr/>
        <a:lstStyle/>
        <a:p>
          <a:endParaRPr lang="en-US">
            <a:solidFill>
              <a:schemeClr val="tx1">
                <a:lumMod val="95000"/>
                <a:lumOff val="5000"/>
              </a:schemeClr>
            </a:solidFill>
          </a:endParaRPr>
        </a:p>
      </dgm:t>
    </dgm:pt>
    <dgm:pt modelId="{B489545F-F6E4-4BE4-96D3-C364138122D5}" type="sibTrans" cxnId="{8D9C3081-73E5-45FA-8A63-A051336FAF90}">
      <dgm:prSet/>
      <dgm:spPr/>
      <dgm:t>
        <a:bodyPr/>
        <a:lstStyle/>
        <a:p>
          <a:endParaRPr lang="en-US">
            <a:solidFill>
              <a:schemeClr val="tx1">
                <a:lumMod val="95000"/>
                <a:lumOff val="5000"/>
              </a:schemeClr>
            </a:solidFill>
          </a:endParaRPr>
        </a:p>
      </dgm:t>
    </dgm:pt>
    <dgm:pt modelId="{BF3D144B-A51A-446A-BBCE-18599F68B45D}">
      <dgm:prSet custT="1"/>
      <dgm:spPr/>
      <dgm:t>
        <a:bodyPr/>
        <a:lstStyle/>
        <a:p>
          <a:pPr rtl="0"/>
          <a:r>
            <a:rPr lang="en-US" sz="1400">
              <a:solidFill>
                <a:schemeClr val="tx1">
                  <a:lumMod val="95000"/>
                  <a:lumOff val="5000"/>
                </a:schemeClr>
              </a:solidFill>
            </a:rPr>
            <a:t>“at risk”</a:t>
          </a:r>
          <a:endParaRPr lang="en-US" sz="1400" dirty="0">
            <a:solidFill>
              <a:schemeClr val="tx1">
                <a:lumMod val="95000"/>
                <a:lumOff val="5000"/>
              </a:schemeClr>
            </a:solidFill>
          </a:endParaRPr>
        </a:p>
      </dgm:t>
    </dgm:pt>
    <dgm:pt modelId="{7F45D482-0EA2-42E5-93B1-A9B4BF113C4E}" type="parTrans" cxnId="{746109A4-03F6-4DCD-A913-AD9392BD17C0}">
      <dgm:prSet/>
      <dgm:spPr/>
      <dgm:t>
        <a:bodyPr/>
        <a:lstStyle/>
        <a:p>
          <a:endParaRPr lang="en-US">
            <a:solidFill>
              <a:schemeClr val="tx1">
                <a:lumMod val="95000"/>
                <a:lumOff val="5000"/>
              </a:schemeClr>
            </a:solidFill>
          </a:endParaRPr>
        </a:p>
      </dgm:t>
    </dgm:pt>
    <dgm:pt modelId="{076D4E37-7A6E-40A6-8A4B-02852AF37DFA}" type="sibTrans" cxnId="{746109A4-03F6-4DCD-A913-AD9392BD17C0}">
      <dgm:prSet/>
      <dgm:spPr/>
      <dgm:t>
        <a:bodyPr/>
        <a:lstStyle/>
        <a:p>
          <a:endParaRPr lang="en-US">
            <a:solidFill>
              <a:schemeClr val="tx1">
                <a:lumMod val="95000"/>
                <a:lumOff val="5000"/>
              </a:schemeClr>
            </a:solidFill>
          </a:endParaRPr>
        </a:p>
      </dgm:t>
    </dgm:pt>
    <dgm:pt modelId="{0194E69C-EC27-42CB-9651-B1C52768E174}">
      <dgm:prSet custT="1"/>
      <dgm:spPr/>
      <dgm:t>
        <a:bodyPr/>
        <a:lstStyle/>
        <a:p>
          <a:pPr rtl="0"/>
          <a:r>
            <a:rPr lang="en-US" sz="1400">
              <a:solidFill>
                <a:schemeClr val="tx1">
                  <a:lumMod val="95000"/>
                  <a:lumOff val="5000"/>
                </a:schemeClr>
              </a:solidFill>
            </a:rPr>
            <a:t>“on track”</a:t>
          </a:r>
          <a:endParaRPr lang="en-US" sz="1400" dirty="0">
            <a:solidFill>
              <a:schemeClr val="tx1">
                <a:lumMod val="95000"/>
                <a:lumOff val="5000"/>
              </a:schemeClr>
            </a:solidFill>
          </a:endParaRPr>
        </a:p>
      </dgm:t>
    </dgm:pt>
    <dgm:pt modelId="{4D44A4CB-26F5-47BC-9F2A-CAAAFE458B18}" type="parTrans" cxnId="{ACE33F78-1E53-4AB9-AE1F-E132B7D5F35B}">
      <dgm:prSet/>
      <dgm:spPr/>
      <dgm:t>
        <a:bodyPr/>
        <a:lstStyle/>
        <a:p>
          <a:endParaRPr lang="en-US">
            <a:solidFill>
              <a:schemeClr val="tx1">
                <a:lumMod val="95000"/>
                <a:lumOff val="5000"/>
              </a:schemeClr>
            </a:solidFill>
          </a:endParaRPr>
        </a:p>
      </dgm:t>
    </dgm:pt>
    <dgm:pt modelId="{73E23569-3814-4DEE-8E69-BEF427E377F2}" type="sibTrans" cxnId="{ACE33F78-1E53-4AB9-AE1F-E132B7D5F35B}">
      <dgm:prSet/>
      <dgm:spPr/>
      <dgm:t>
        <a:bodyPr/>
        <a:lstStyle/>
        <a:p>
          <a:endParaRPr lang="en-US">
            <a:solidFill>
              <a:schemeClr val="tx1">
                <a:lumMod val="95000"/>
                <a:lumOff val="5000"/>
              </a:schemeClr>
            </a:solidFill>
          </a:endParaRPr>
        </a:p>
      </dgm:t>
    </dgm:pt>
    <dgm:pt modelId="{2C3BE95A-5D91-495D-9725-1BD82EBADE28}" type="pres">
      <dgm:prSet presAssocID="{A4E1CF90-7ED1-48D4-AF6D-1A5A2E4DF51D}" presName="vert0" presStyleCnt="0">
        <dgm:presLayoutVars>
          <dgm:dir/>
          <dgm:animOne val="branch"/>
          <dgm:animLvl val="lvl"/>
        </dgm:presLayoutVars>
      </dgm:prSet>
      <dgm:spPr/>
      <dgm:t>
        <a:bodyPr/>
        <a:lstStyle/>
        <a:p>
          <a:endParaRPr lang="en-US"/>
        </a:p>
      </dgm:t>
    </dgm:pt>
    <dgm:pt modelId="{8545D66C-7F55-48CE-843A-12FF9A68640D}" type="pres">
      <dgm:prSet presAssocID="{C98DD32D-8D9C-4A68-A569-EBD49C20950E}" presName="thickLine" presStyleLbl="alignNode1" presStyleIdx="0" presStyleCnt="3"/>
      <dgm:spPr/>
    </dgm:pt>
    <dgm:pt modelId="{A6DE7515-1673-4E4E-9F4C-E1E6C3180C48}" type="pres">
      <dgm:prSet presAssocID="{C98DD32D-8D9C-4A68-A569-EBD49C20950E}" presName="horz1" presStyleCnt="0"/>
      <dgm:spPr/>
    </dgm:pt>
    <dgm:pt modelId="{14260263-7899-429E-AF70-3C37434CF143}" type="pres">
      <dgm:prSet presAssocID="{C98DD32D-8D9C-4A68-A569-EBD49C20950E}" presName="tx1" presStyleLbl="revTx" presStyleIdx="0" presStyleCnt="17"/>
      <dgm:spPr/>
      <dgm:t>
        <a:bodyPr/>
        <a:lstStyle/>
        <a:p>
          <a:endParaRPr lang="en-US"/>
        </a:p>
      </dgm:t>
    </dgm:pt>
    <dgm:pt modelId="{250D26C4-5BDC-4447-B89D-2E2E0291C881}" type="pres">
      <dgm:prSet presAssocID="{C98DD32D-8D9C-4A68-A569-EBD49C20950E}" presName="vert1" presStyleCnt="0"/>
      <dgm:spPr/>
    </dgm:pt>
    <dgm:pt modelId="{1C9816D5-36A5-41E5-B02D-E4802C657DD2}" type="pres">
      <dgm:prSet presAssocID="{B516E9B6-A57F-4DEF-A5E8-333E91C4C432}" presName="vertSpace2a" presStyleCnt="0"/>
      <dgm:spPr/>
    </dgm:pt>
    <dgm:pt modelId="{A0564A02-0B54-4000-A108-C2A52FA48A50}" type="pres">
      <dgm:prSet presAssocID="{B516E9B6-A57F-4DEF-A5E8-333E91C4C432}" presName="horz2" presStyleCnt="0"/>
      <dgm:spPr/>
    </dgm:pt>
    <dgm:pt modelId="{1B5DB0D3-E181-403A-86F0-0D21CE5E3C28}" type="pres">
      <dgm:prSet presAssocID="{B516E9B6-A57F-4DEF-A5E8-333E91C4C432}" presName="horzSpace2" presStyleCnt="0"/>
      <dgm:spPr/>
    </dgm:pt>
    <dgm:pt modelId="{59228995-80C9-477D-8F63-5A03D188BFDC}" type="pres">
      <dgm:prSet presAssocID="{B516E9B6-A57F-4DEF-A5E8-333E91C4C432}" presName="tx2" presStyleLbl="revTx" presStyleIdx="1" presStyleCnt="17"/>
      <dgm:spPr/>
      <dgm:t>
        <a:bodyPr/>
        <a:lstStyle/>
        <a:p>
          <a:endParaRPr lang="en-US"/>
        </a:p>
      </dgm:t>
    </dgm:pt>
    <dgm:pt modelId="{7F55BC17-D869-4251-9FC0-2F966F0A1F7D}" type="pres">
      <dgm:prSet presAssocID="{B516E9B6-A57F-4DEF-A5E8-333E91C4C432}" presName="vert2" presStyleCnt="0"/>
      <dgm:spPr/>
    </dgm:pt>
    <dgm:pt modelId="{AA83EF72-7AAB-48CB-B13A-48EB418E7C94}" type="pres">
      <dgm:prSet presAssocID="{B516E9B6-A57F-4DEF-A5E8-333E91C4C432}" presName="thinLine2b" presStyleLbl="callout" presStyleIdx="0" presStyleCnt="12"/>
      <dgm:spPr/>
    </dgm:pt>
    <dgm:pt modelId="{FEA4B9F3-FB43-4653-A63C-8B19B94D8D34}" type="pres">
      <dgm:prSet presAssocID="{B516E9B6-A57F-4DEF-A5E8-333E91C4C432}" presName="vertSpace2b" presStyleCnt="0"/>
      <dgm:spPr/>
    </dgm:pt>
    <dgm:pt modelId="{57CD1E15-45BF-496C-8961-1452B4CF163C}" type="pres">
      <dgm:prSet presAssocID="{BF69F1A0-6363-4299-8D90-ED1219A5253D}" presName="horz2" presStyleCnt="0"/>
      <dgm:spPr/>
    </dgm:pt>
    <dgm:pt modelId="{F572E455-0EF0-4FDE-B613-1D91F24B5558}" type="pres">
      <dgm:prSet presAssocID="{BF69F1A0-6363-4299-8D90-ED1219A5253D}" presName="horzSpace2" presStyleCnt="0"/>
      <dgm:spPr/>
    </dgm:pt>
    <dgm:pt modelId="{B4C47AC7-63E7-406D-B5E8-14FA8F6D283D}" type="pres">
      <dgm:prSet presAssocID="{BF69F1A0-6363-4299-8D90-ED1219A5253D}" presName="tx2" presStyleLbl="revTx" presStyleIdx="2" presStyleCnt="17"/>
      <dgm:spPr/>
      <dgm:t>
        <a:bodyPr/>
        <a:lstStyle/>
        <a:p>
          <a:endParaRPr lang="en-US"/>
        </a:p>
      </dgm:t>
    </dgm:pt>
    <dgm:pt modelId="{1E0AC112-28EB-4DA5-A966-EF721878B20C}" type="pres">
      <dgm:prSet presAssocID="{BF69F1A0-6363-4299-8D90-ED1219A5253D}" presName="vert2" presStyleCnt="0"/>
      <dgm:spPr/>
    </dgm:pt>
    <dgm:pt modelId="{C4872E41-10DE-41E3-9113-7F60AF1F5711}" type="pres">
      <dgm:prSet presAssocID="{BF69F1A0-6363-4299-8D90-ED1219A5253D}" presName="thinLine2b" presStyleLbl="callout" presStyleIdx="1" presStyleCnt="12"/>
      <dgm:spPr/>
    </dgm:pt>
    <dgm:pt modelId="{B115FA1C-1C80-40C5-8E33-5B121D2D666C}" type="pres">
      <dgm:prSet presAssocID="{BF69F1A0-6363-4299-8D90-ED1219A5253D}" presName="vertSpace2b" presStyleCnt="0"/>
      <dgm:spPr/>
    </dgm:pt>
    <dgm:pt modelId="{84D24F55-F8D4-45BA-8291-9AF651B61ED3}" type="pres">
      <dgm:prSet presAssocID="{21BCB1FF-D34A-4E93-A980-1B36E21D0215}" presName="horz2" presStyleCnt="0"/>
      <dgm:spPr/>
    </dgm:pt>
    <dgm:pt modelId="{7F9F45C3-CE4B-4E16-9FF2-701BE142DD4C}" type="pres">
      <dgm:prSet presAssocID="{21BCB1FF-D34A-4E93-A980-1B36E21D0215}" presName="horzSpace2" presStyleCnt="0"/>
      <dgm:spPr/>
    </dgm:pt>
    <dgm:pt modelId="{79FAE0C9-D195-4457-A811-F7C842281797}" type="pres">
      <dgm:prSet presAssocID="{21BCB1FF-D34A-4E93-A980-1B36E21D0215}" presName="tx2" presStyleLbl="revTx" presStyleIdx="3" presStyleCnt="17"/>
      <dgm:spPr/>
      <dgm:t>
        <a:bodyPr/>
        <a:lstStyle/>
        <a:p>
          <a:endParaRPr lang="en-US"/>
        </a:p>
      </dgm:t>
    </dgm:pt>
    <dgm:pt modelId="{A193DC16-FAE7-4596-84F8-438707C7BD76}" type="pres">
      <dgm:prSet presAssocID="{21BCB1FF-D34A-4E93-A980-1B36E21D0215}" presName="vert2" presStyleCnt="0"/>
      <dgm:spPr/>
    </dgm:pt>
    <dgm:pt modelId="{35CD8F8D-EEAF-4214-92B3-6713B3809D2A}" type="pres">
      <dgm:prSet presAssocID="{21BCB1FF-D34A-4E93-A980-1B36E21D0215}" presName="thinLine2b" presStyleLbl="callout" presStyleIdx="2" presStyleCnt="12"/>
      <dgm:spPr/>
    </dgm:pt>
    <dgm:pt modelId="{CE5820FB-2936-45A1-9FEF-EFD40F9A2923}" type="pres">
      <dgm:prSet presAssocID="{21BCB1FF-D34A-4E93-A980-1B36E21D0215}" presName="vertSpace2b" presStyleCnt="0"/>
      <dgm:spPr/>
    </dgm:pt>
    <dgm:pt modelId="{D9854C87-CCB8-4D88-9134-EEDCE4131A00}" type="pres">
      <dgm:prSet presAssocID="{6955273E-873E-43DC-94CD-E5A67D945035}" presName="thickLine" presStyleLbl="alignNode1" presStyleIdx="1" presStyleCnt="3"/>
      <dgm:spPr/>
    </dgm:pt>
    <dgm:pt modelId="{B3777F54-2307-490F-863D-1C39F6C52D62}" type="pres">
      <dgm:prSet presAssocID="{6955273E-873E-43DC-94CD-E5A67D945035}" presName="horz1" presStyleCnt="0"/>
      <dgm:spPr/>
    </dgm:pt>
    <dgm:pt modelId="{9704B5DF-72B7-46D4-A32A-75F57857D70D}" type="pres">
      <dgm:prSet presAssocID="{6955273E-873E-43DC-94CD-E5A67D945035}" presName="tx1" presStyleLbl="revTx" presStyleIdx="4" presStyleCnt="17"/>
      <dgm:spPr/>
      <dgm:t>
        <a:bodyPr/>
        <a:lstStyle/>
        <a:p>
          <a:endParaRPr lang="en-US"/>
        </a:p>
      </dgm:t>
    </dgm:pt>
    <dgm:pt modelId="{490D7901-B810-4BEB-AEEC-2127BAA429C5}" type="pres">
      <dgm:prSet presAssocID="{6955273E-873E-43DC-94CD-E5A67D945035}" presName="vert1" presStyleCnt="0"/>
      <dgm:spPr/>
    </dgm:pt>
    <dgm:pt modelId="{A0F9842F-B3F1-4A4F-8EC1-9D3E5E348D23}" type="pres">
      <dgm:prSet presAssocID="{4DDF70A9-561D-4C45-A175-A52AB57599CB}" presName="vertSpace2a" presStyleCnt="0"/>
      <dgm:spPr/>
    </dgm:pt>
    <dgm:pt modelId="{112D531D-BEEB-477C-BABD-F3D5CECB531F}" type="pres">
      <dgm:prSet presAssocID="{4DDF70A9-561D-4C45-A175-A52AB57599CB}" presName="horz2" presStyleCnt="0"/>
      <dgm:spPr/>
    </dgm:pt>
    <dgm:pt modelId="{509C69BF-74D3-4055-AE83-C2FC21C2103E}" type="pres">
      <dgm:prSet presAssocID="{4DDF70A9-561D-4C45-A175-A52AB57599CB}" presName="horzSpace2" presStyleCnt="0"/>
      <dgm:spPr/>
    </dgm:pt>
    <dgm:pt modelId="{53B5E0C0-FB58-4566-873C-80758DB92FA1}" type="pres">
      <dgm:prSet presAssocID="{4DDF70A9-561D-4C45-A175-A52AB57599CB}" presName="tx2" presStyleLbl="revTx" presStyleIdx="5" presStyleCnt="17" custScaleX="133670"/>
      <dgm:spPr/>
      <dgm:t>
        <a:bodyPr/>
        <a:lstStyle/>
        <a:p>
          <a:endParaRPr lang="en-US"/>
        </a:p>
      </dgm:t>
    </dgm:pt>
    <dgm:pt modelId="{1A8FC9A7-7E6D-4595-99E4-B38688715687}" type="pres">
      <dgm:prSet presAssocID="{4DDF70A9-561D-4C45-A175-A52AB57599CB}" presName="vert2" presStyleCnt="0"/>
      <dgm:spPr/>
    </dgm:pt>
    <dgm:pt modelId="{B0CE4C44-31AB-4C33-B703-7527B616F263}" type="pres">
      <dgm:prSet presAssocID="{4DDF70A9-561D-4C45-A175-A52AB57599CB}" presName="thinLine2b" presStyleLbl="callout" presStyleIdx="3" presStyleCnt="12"/>
      <dgm:spPr/>
    </dgm:pt>
    <dgm:pt modelId="{FAFBF88E-CC64-4C81-863F-1376AE8326C5}" type="pres">
      <dgm:prSet presAssocID="{4DDF70A9-561D-4C45-A175-A52AB57599CB}" presName="vertSpace2b" presStyleCnt="0"/>
      <dgm:spPr/>
    </dgm:pt>
    <dgm:pt modelId="{BFEEC2E1-52C1-4436-B503-E3F5F75C5C08}" type="pres">
      <dgm:prSet presAssocID="{59B0375C-600D-480B-8005-0B917BBA7022}" presName="horz2" presStyleCnt="0"/>
      <dgm:spPr/>
    </dgm:pt>
    <dgm:pt modelId="{4775C6DF-2085-4E66-8D64-08769A1C6008}" type="pres">
      <dgm:prSet presAssocID="{59B0375C-600D-480B-8005-0B917BBA7022}" presName="horzSpace2" presStyleCnt="0"/>
      <dgm:spPr/>
    </dgm:pt>
    <dgm:pt modelId="{0635C16B-C067-4772-BC82-B564CE5D4DDA}" type="pres">
      <dgm:prSet presAssocID="{59B0375C-600D-480B-8005-0B917BBA7022}" presName="tx2" presStyleLbl="revTx" presStyleIdx="6" presStyleCnt="17"/>
      <dgm:spPr/>
      <dgm:t>
        <a:bodyPr/>
        <a:lstStyle/>
        <a:p>
          <a:endParaRPr lang="en-US"/>
        </a:p>
      </dgm:t>
    </dgm:pt>
    <dgm:pt modelId="{2BBA86D0-7B28-4B73-9EBD-3C9E84E30A34}" type="pres">
      <dgm:prSet presAssocID="{59B0375C-600D-480B-8005-0B917BBA7022}" presName="vert2" presStyleCnt="0"/>
      <dgm:spPr/>
    </dgm:pt>
    <dgm:pt modelId="{6FCDBB64-8FFE-497B-94B5-16124795BA18}" type="pres">
      <dgm:prSet presAssocID="{59B0375C-600D-480B-8005-0B917BBA7022}" presName="thinLine2b" presStyleLbl="callout" presStyleIdx="4" presStyleCnt="12"/>
      <dgm:spPr/>
    </dgm:pt>
    <dgm:pt modelId="{E288DDCC-86FB-4A5C-A67B-1F11D880C2A4}" type="pres">
      <dgm:prSet presAssocID="{59B0375C-600D-480B-8005-0B917BBA7022}" presName="vertSpace2b" presStyleCnt="0"/>
      <dgm:spPr/>
    </dgm:pt>
    <dgm:pt modelId="{A022CD29-DF36-4211-82CC-ED6F38B0CD4B}" type="pres">
      <dgm:prSet presAssocID="{81F109E0-FBE2-4CA3-9C24-487913BD6998}" presName="horz2" presStyleCnt="0"/>
      <dgm:spPr/>
    </dgm:pt>
    <dgm:pt modelId="{F9228377-47A2-423F-B268-34515B9A2F0A}" type="pres">
      <dgm:prSet presAssocID="{81F109E0-FBE2-4CA3-9C24-487913BD6998}" presName="horzSpace2" presStyleCnt="0"/>
      <dgm:spPr/>
    </dgm:pt>
    <dgm:pt modelId="{A894D221-2727-4257-94D9-25EB5F8C63BD}" type="pres">
      <dgm:prSet presAssocID="{81F109E0-FBE2-4CA3-9C24-487913BD6998}" presName="tx2" presStyleLbl="revTx" presStyleIdx="7" presStyleCnt="17" custScaleX="115392"/>
      <dgm:spPr/>
      <dgm:t>
        <a:bodyPr/>
        <a:lstStyle/>
        <a:p>
          <a:endParaRPr lang="en-US"/>
        </a:p>
      </dgm:t>
    </dgm:pt>
    <dgm:pt modelId="{0BAE9940-4254-4787-B974-E0CC06C42226}" type="pres">
      <dgm:prSet presAssocID="{81F109E0-FBE2-4CA3-9C24-487913BD6998}" presName="vert2" presStyleCnt="0"/>
      <dgm:spPr/>
    </dgm:pt>
    <dgm:pt modelId="{B6728C01-1B57-4BA5-A67A-6AD84FAB580B}" type="pres">
      <dgm:prSet presAssocID="{81F109E0-FBE2-4CA3-9C24-487913BD6998}" presName="thinLine2b" presStyleLbl="callout" presStyleIdx="5" presStyleCnt="12"/>
      <dgm:spPr/>
    </dgm:pt>
    <dgm:pt modelId="{5DA35F0C-B4E0-4AA5-B1AB-C32BF3F843BE}" type="pres">
      <dgm:prSet presAssocID="{81F109E0-FBE2-4CA3-9C24-487913BD6998}" presName="vertSpace2b" presStyleCnt="0"/>
      <dgm:spPr/>
    </dgm:pt>
    <dgm:pt modelId="{B3E37FD1-9DAD-49B5-8731-926AE6EE2222}" type="pres">
      <dgm:prSet presAssocID="{9EAF5FE4-16F4-492D-825A-8824A4F3317B}" presName="thickLine" presStyleLbl="alignNode1" presStyleIdx="2" presStyleCnt="3"/>
      <dgm:spPr/>
    </dgm:pt>
    <dgm:pt modelId="{0E108781-B90D-4EC3-907A-90EAA9FCC60B}" type="pres">
      <dgm:prSet presAssocID="{9EAF5FE4-16F4-492D-825A-8824A4F3317B}" presName="horz1" presStyleCnt="0"/>
      <dgm:spPr/>
    </dgm:pt>
    <dgm:pt modelId="{DC74AA11-938A-41E7-8D57-44DAE7937822}" type="pres">
      <dgm:prSet presAssocID="{9EAF5FE4-16F4-492D-825A-8824A4F3317B}" presName="tx1" presStyleLbl="revTx" presStyleIdx="8" presStyleCnt="17"/>
      <dgm:spPr/>
      <dgm:t>
        <a:bodyPr/>
        <a:lstStyle/>
        <a:p>
          <a:endParaRPr lang="en-US"/>
        </a:p>
      </dgm:t>
    </dgm:pt>
    <dgm:pt modelId="{9820AB66-C20F-4791-ACB3-224DC4417E55}" type="pres">
      <dgm:prSet presAssocID="{9EAF5FE4-16F4-492D-825A-8824A4F3317B}" presName="vert1" presStyleCnt="0"/>
      <dgm:spPr/>
    </dgm:pt>
    <dgm:pt modelId="{9EDCE660-349A-497B-B268-51564BE80885}" type="pres">
      <dgm:prSet presAssocID="{87BFDADC-7B2E-49D9-8177-49F6F5642D5C}" presName="vertSpace2a" presStyleCnt="0"/>
      <dgm:spPr/>
    </dgm:pt>
    <dgm:pt modelId="{3CFA2C73-B508-4646-A7BE-AAB15A6100D0}" type="pres">
      <dgm:prSet presAssocID="{87BFDADC-7B2E-49D9-8177-49F6F5642D5C}" presName="horz2" presStyleCnt="0"/>
      <dgm:spPr/>
    </dgm:pt>
    <dgm:pt modelId="{5FEEC5C7-018F-45B5-85E4-E8FCC28588E1}" type="pres">
      <dgm:prSet presAssocID="{87BFDADC-7B2E-49D9-8177-49F6F5642D5C}" presName="horzSpace2" presStyleCnt="0"/>
      <dgm:spPr/>
    </dgm:pt>
    <dgm:pt modelId="{560391A3-0476-44B5-BB33-5D9D338914DF}" type="pres">
      <dgm:prSet presAssocID="{87BFDADC-7B2E-49D9-8177-49F6F5642D5C}" presName="tx2" presStyleLbl="revTx" presStyleIdx="9" presStyleCnt="17"/>
      <dgm:spPr/>
      <dgm:t>
        <a:bodyPr/>
        <a:lstStyle/>
        <a:p>
          <a:endParaRPr lang="en-US"/>
        </a:p>
      </dgm:t>
    </dgm:pt>
    <dgm:pt modelId="{3BC4E618-545B-455F-B0C4-452F78134E28}" type="pres">
      <dgm:prSet presAssocID="{87BFDADC-7B2E-49D9-8177-49F6F5642D5C}" presName="vert2" presStyleCnt="0"/>
      <dgm:spPr/>
    </dgm:pt>
    <dgm:pt modelId="{BB47FE93-9F64-4E65-8974-E1C5E2634BB7}" type="pres">
      <dgm:prSet presAssocID="{14F48045-CC6F-42CA-943C-51EDE62CF1C8}" presName="horz3" presStyleCnt="0"/>
      <dgm:spPr/>
    </dgm:pt>
    <dgm:pt modelId="{B27ABDE1-395D-4C83-B62B-8DD37014604E}" type="pres">
      <dgm:prSet presAssocID="{14F48045-CC6F-42CA-943C-51EDE62CF1C8}" presName="horzSpace3" presStyleCnt="0"/>
      <dgm:spPr/>
    </dgm:pt>
    <dgm:pt modelId="{B2D20231-95FF-4432-8AD9-C4A023E45469}" type="pres">
      <dgm:prSet presAssocID="{14F48045-CC6F-42CA-943C-51EDE62CF1C8}" presName="tx3" presStyleLbl="revTx" presStyleIdx="10" presStyleCnt="17"/>
      <dgm:spPr/>
      <dgm:t>
        <a:bodyPr/>
        <a:lstStyle/>
        <a:p>
          <a:endParaRPr lang="en-US"/>
        </a:p>
      </dgm:t>
    </dgm:pt>
    <dgm:pt modelId="{2A738D91-6561-4905-AC0D-6AC9D36A0AF8}" type="pres">
      <dgm:prSet presAssocID="{14F48045-CC6F-42CA-943C-51EDE62CF1C8}" presName="vert3" presStyleCnt="0"/>
      <dgm:spPr/>
    </dgm:pt>
    <dgm:pt modelId="{8E89711C-C484-4ACC-8963-AB8AA9623D10}" type="pres">
      <dgm:prSet presAssocID="{DB086D93-2125-4FE6-8494-3D4814232CCA}" presName="thinLine3" presStyleLbl="callout" presStyleIdx="6" presStyleCnt="12"/>
      <dgm:spPr/>
    </dgm:pt>
    <dgm:pt modelId="{F594BE60-4251-4342-A939-B9428F2B22BC}" type="pres">
      <dgm:prSet presAssocID="{AA099F3F-6CB5-4070-9F4D-8CB9BA97F9EE}" presName="horz3" presStyleCnt="0"/>
      <dgm:spPr/>
    </dgm:pt>
    <dgm:pt modelId="{0470E0B8-A7EB-4272-B259-6CDF006A6E91}" type="pres">
      <dgm:prSet presAssocID="{AA099F3F-6CB5-4070-9F4D-8CB9BA97F9EE}" presName="horzSpace3" presStyleCnt="0"/>
      <dgm:spPr/>
    </dgm:pt>
    <dgm:pt modelId="{0C49CDFD-3D53-4DCC-805E-2B801DC6A67B}" type="pres">
      <dgm:prSet presAssocID="{AA099F3F-6CB5-4070-9F4D-8CB9BA97F9EE}" presName="tx3" presStyleLbl="revTx" presStyleIdx="11" presStyleCnt="17"/>
      <dgm:spPr/>
      <dgm:t>
        <a:bodyPr/>
        <a:lstStyle/>
        <a:p>
          <a:endParaRPr lang="en-US"/>
        </a:p>
      </dgm:t>
    </dgm:pt>
    <dgm:pt modelId="{22DC570B-8829-4870-AC26-D4AC1E0AAE81}" type="pres">
      <dgm:prSet presAssocID="{AA099F3F-6CB5-4070-9F4D-8CB9BA97F9EE}" presName="vert3" presStyleCnt="0"/>
      <dgm:spPr/>
    </dgm:pt>
    <dgm:pt modelId="{8D6814FD-5C12-493E-8821-44F62DA98256}" type="pres">
      <dgm:prSet presAssocID="{D0296F30-8417-4C30-8BCE-4DCFE0637C8B}" presName="thinLine3" presStyleLbl="callout" presStyleIdx="7" presStyleCnt="12"/>
      <dgm:spPr/>
    </dgm:pt>
    <dgm:pt modelId="{9FD32792-7EE1-4CD1-8162-2F8AF2C67589}" type="pres">
      <dgm:prSet presAssocID="{97C8468E-F9BB-491D-BB04-C337155B6879}" presName="horz3" presStyleCnt="0"/>
      <dgm:spPr/>
    </dgm:pt>
    <dgm:pt modelId="{5229D1F6-E58F-4A2B-9E50-EDF8A5134FD6}" type="pres">
      <dgm:prSet presAssocID="{97C8468E-F9BB-491D-BB04-C337155B6879}" presName="horzSpace3" presStyleCnt="0"/>
      <dgm:spPr/>
    </dgm:pt>
    <dgm:pt modelId="{A361CBFA-A1BE-46EC-A2F8-3BA4A9CBA4B3}" type="pres">
      <dgm:prSet presAssocID="{97C8468E-F9BB-491D-BB04-C337155B6879}" presName="tx3" presStyleLbl="revTx" presStyleIdx="12" presStyleCnt="17"/>
      <dgm:spPr/>
      <dgm:t>
        <a:bodyPr/>
        <a:lstStyle/>
        <a:p>
          <a:endParaRPr lang="en-US"/>
        </a:p>
      </dgm:t>
    </dgm:pt>
    <dgm:pt modelId="{F252DF7A-5D9E-4DD4-912E-42A1AAA50ADD}" type="pres">
      <dgm:prSet presAssocID="{97C8468E-F9BB-491D-BB04-C337155B6879}" presName="vert3" presStyleCnt="0"/>
      <dgm:spPr/>
    </dgm:pt>
    <dgm:pt modelId="{6BE4B338-EF6E-45CC-863E-C4C4E36E0716}" type="pres">
      <dgm:prSet presAssocID="{87BFDADC-7B2E-49D9-8177-49F6F5642D5C}" presName="thinLine2b" presStyleLbl="callout" presStyleIdx="8" presStyleCnt="12"/>
      <dgm:spPr/>
    </dgm:pt>
    <dgm:pt modelId="{C6DF5187-282F-4212-8739-7A5E63587760}" type="pres">
      <dgm:prSet presAssocID="{87BFDADC-7B2E-49D9-8177-49F6F5642D5C}" presName="vertSpace2b" presStyleCnt="0"/>
      <dgm:spPr/>
    </dgm:pt>
    <dgm:pt modelId="{15327B34-6F92-4C63-9552-FDE8D9846EDC}" type="pres">
      <dgm:prSet presAssocID="{A7B55BCF-44BD-4A3F-BF58-E144CCE78E28}" presName="horz2" presStyleCnt="0"/>
      <dgm:spPr/>
    </dgm:pt>
    <dgm:pt modelId="{6521DFC7-F383-4526-BAC5-F43483FA890A}" type="pres">
      <dgm:prSet presAssocID="{A7B55BCF-44BD-4A3F-BF58-E144CCE78E28}" presName="horzSpace2" presStyleCnt="0"/>
      <dgm:spPr/>
    </dgm:pt>
    <dgm:pt modelId="{7018BDC8-5779-4006-9127-6D8207DE6E50}" type="pres">
      <dgm:prSet presAssocID="{A7B55BCF-44BD-4A3F-BF58-E144CCE78E28}" presName="tx2" presStyleLbl="revTx" presStyleIdx="13" presStyleCnt="17"/>
      <dgm:spPr/>
      <dgm:t>
        <a:bodyPr/>
        <a:lstStyle/>
        <a:p>
          <a:endParaRPr lang="en-US"/>
        </a:p>
      </dgm:t>
    </dgm:pt>
    <dgm:pt modelId="{C27F4305-DA09-4371-BFB6-AFEEA681B130}" type="pres">
      <dgm:prSet presAssocID="{A7B55BCF-44BD-4A3F-BF58-E144CCE78E28}" presName="vert2" presStyleCnt="0"/>
      <dgm:spPr/>
    </dgm:pt>
    <dgm:pt modelId="{371F62FD-1F9D-4566-9ECE-1DE98AC07200}" type="pres">
      <dgm:prSet presAssocID="{D9A634E0-A2AB-4DD3-811E-9215FE72FB46}" presName="horz3" presStyleCnt="0"/>
      <dgm:spPr/>
    </dgm:pt>
    <dgm:pt modelId="{523CA7F3-2BFD-442E-86DE-AD74F6E4A112}" type="pres">
      <dgm:prSet presAssocID="{D9A634E0-A2AB-4DD3-811E-9215FE72FB46}" presName="horzSpace3" presStyleCnt="0"/>
      <dgm:spPr/>
    </dgm:pt>
    <dgm:pt modelId="{F84A85DD-DE2C-4F9A-A473-8E54B179836F}" type="pres">
      <dgm:prSet presAssocID="{D9A634E0-A2AB-4DD3-811E-9215FE72FB46}" presName="tx3" presStyleLbl="revTx" presStyleIdx="14" presStyleCnt="17"/>
      <dgm:spPr/>
      <dgm:t>
        <a:bodyPr/>
        <a:lstStyle/>
        <a:p>
          <a:endParaRPr lang="en-US"/>
        </a:p>
      </dgm:t>
    </dgm:pt>
    <dgm:pt modelId="{F3CB9C13-6F41-4AEA-B5D3-A2515963FDCB}" type="pres">
      <dgm:prSet presAssocID="{D9A634E0-A2AB-4DD3-811E-9215FE72FB46}" presName="vert3" presStyleCnt="0"/>
      <dgm:spPr/>
    </dgm:pt>
    <dgm:pt modelId="{AFB69F30-B188-49C5-BE60-82B2D34418F3}" type="pres">
      <dgm:prSet presAssocID="{B489545F-F6E4-4BE4-96D3-C364138122D5}" presName="thinLine3" presStyleLbl="callout" presStyleIdx="9" presStyleCnt="12"/>
      <dgm:spPr/>
    </dgm:pt>
    <dgm:pt modelId="{4BF1D7F7-4D91-416B-BD9B-E974ADA1DAD2}" type="pres">
      <dgm:prSet presAssocID="{BF3D144B-A51A-446A-BBCE-18599F68B45D}" presName="horz3" presStyleCnt="0"/>
      <dgm:spPr/>
    </dgm:pt>
    <dgm:pt modelId="{A2DC8028-5F9A-4BCF-8580-50E005EFF2C8}" type="pres">
      <dgm:prSet presAssocID="{BF3D144B-A51A-446A-BBCE-18599F68B45D}" presName="horzSpace3" presStyleCnt="0"/>
      <dgm:spPr/>
    </dgm:pt>
    <dgm:pt modelId="{FC321FF7-1FEB-4D39-82F6-A4E10B328E4C}" type="pres">
      <dgm:prSet presAssocID="{BF3D144B-A51A-446A-BBCE-18599F68B45D}" presName="tx3" presStyleLbl="revTx" presStyleIdx="15" presStyleCnt="17"/>
      <dgm:spPr/>
      <dgm:t>
        <a:bodyPr/>
        <a:lstStyle/>
        <a:p>
          <a:endParaRPr lang="en-US"/>
        </a:p>
      </dgm:t>
    </dgm:pt>
    <dgm:pt modelId="{39B3D40E-8703-492C-9C35-F952D3CD114B}" type="pres">
      <dgm:prSet presAssocID="{BF3D144B-A51A-446A-BBCE-18599F68B45D}" presName="vert3" presStyleCnt="0"/>
      <dgm:spPr/>
    </dgm:pt>
    <dgm:pt modelId="{99BC61A3-EAAF-48E6-BC91-12D8D6E29E96}" type="pres">
      <dgm:prSet presAssocID="{076D4E37-7A6E-40A6-8A4B-02852AF37DFA}" presName="thinLine3" presStyleLbl="callout" presStyleIdx="10" presStyleCnt="12"/>
      <dgm:spPr/>
    </dgm:pt>
    <dgm:pt modelId="{3D91F1DE-3144-45EA-BEE3-F4506F825A11}" type="pres">
      <dgm:prSet presAssocID="{0194E69C-EC27-42CB-9651-B1C52768E174}" presName="horz3" presStyleCnt="0"/>
      <dgm:spPr/>
    </dgm:pt>
    <dgm:pt modelId="{34648DDB-85A4-4BEE-93D6-9EF05AFF89DA}" type="pres">
      <dgm:prSet presAssocID="{0194E69C-EC27-42CB-9651-B1C52768E174}" presName="horzSpace3" presStyleCnt="0"/>
      <dgm:spPr/>
    </dgm:pt>
    <dgm:pt modelId="{310B5160-CB89-423D-AFA8-27B26392C7EF}" type="pres">
      <dgm:prSet presAssocID="{0194E69C-EC27-42CB-9651-B1C52768E174}" presName="tx3" presStyleLbl="revTx" presStyleIdx="16" presStyleCnt="17"/>
      <dgm:spPr/>
      <dgm:t>
        <a:bodyPr/>
        <a:lstStyle/>
        <a:p>
          <a:endParaRPr lang="en-US"/>
        </a:p>
      </dgm:t>
    </dgm:pt>
    <dgm:pt modelId="{B06EEF2E-549C-4120-BFCD-AE1FCE55BE16}" type="pres">
      <dgm:prSet presAssocID="{0194E69C-EC27-42CB-9651-B1C52768E174}" presName="vert3" presStyleCnt="0"/>
      <dgm:spPr/>
    </dgm:pt>
    <dgm:pt modelId="{C23B317C-31E8-4D5B-A0BC-1E11830A245A}" type="pres">
      <dgm:prSet presAssocID="{A7B55BCF-44BD-4A3F-BF58-E144CCE78E28}" presName="thinLine2b" presStyleLbl="callout" presStyleIdx="11" presStyleCnt="12"/>
      <dgm:spPr/>
    </dgm:pt>
    <dgm:pt modelId="{9D8CADCB-0BD4-4B73-B2E3-80FB6C90D235}" type="pres">
      <dgm:prSet presAssocID="{A7B55BCF-44BD-4A3F-BF58-E144CCE78E28}" presName="vertSpace2b" presStyleCnt="0"/>
      <dgm:spPr/>
    </dgm:pt>
  </dgm:ptLst>
  <dgm:cxnLst>
    <dgm:cxn modelId="{46DF784D-CCF3-482D-BA7B-021A23CA98E6}" srcId="{6955273E-873E-43DC-94CD-E5A67D945035}" destId="{4DDF70A9-561D-4C45-A175-A52AB57599CB}" srcOrd="0" destOrd="0" parTransId="{42A366E0-7969-40FF-A688-CEDA5BC329F5}" sibTransId="{8955E3D7-A968-45CE-AF26-7B1BA744CCE8}"/>
    <dgm:cxn modelId="{CC5A7810-BF13-4AEC-A13E-D50479AD90B7}" type="presOf" srcId="{59B0375C-600D-480B-8005-0B917BBA7022}" destId="{0635C16B-C067-4772-BC82-B564CE5D4DDA}" srcOrd="0" destOrd="0" presId="urn:microsoft.com/office/officeart/2008/layout/LinedList"/>
    <dgm:cxn modelId="{01893F9D-C291-4492-A8BD-306A99CB08CE}" type="presOf" srcId="{BF3D144B-A51A-446A-BBCE-18599F68B45D}" destId="{FC321FF7-1FEB-4D39-82F6-A4E10B328E4C}" srcOrd="0" destOrd="0" presId="urn:microsoft.com/office/officeart/2008/layout/LinedList"/>
    <dgm:cxn modelId="{EF403EB4-041E-4B98-8021-751859BE45ED}" type="presOf" srcId="{C98DD32D-8D9C-4A68-A569-EBD49C20950E}" destId="{14260263-7899-429E-AF70-3C37434CF143}" srcOrd="0" destOrd="0" presId="urn:microsoft.com/office/officeart/2008/layout/LinedList"/>
    <dgm:cxn modelId="{04EE3D8E-5812-47FD-812A-251E988BFE6A}" type="presOf" srcId="{87BFDADC-7B2E-49D9-8177-49F6F5642D5C}" destId="{560391A3-0476-44B5-BB33-5D9D338914DF}" srcOrd="0" destOrd="0" presId="urn:microsoft.com/office/officeart/2008/layout/LinedList"/>
    <dgm:cxn modelId="{382161D9-9505-4F84-9D19-31F8DFA2A374}" type="presOf" srcId="{81F109E0-FBE2-4CA3-9C24-487913BD6998}" destId="{A894D221-2727-4257-94D9-25EB5F8C63BD}" srcOrd="0" destOrd="0" presId="urn:microsoft.com/office/officeart/2008/layout/LinedList"/>
    <dgm:cxn modelId="{8D9C3081-73E5-45FA-8A63-A051336FAF90}" srcId="{A7B55BCF-44BD-4A3F-BF58-E144CCE78E28}" destId="{D9A634E0-A2AB-4DD3-811E-9215FE72FB46}" srcOrd="0" destOrd="0" parTransId="{DFCCFD52-D327-47AD-82CA-87EF575A01EA}" sibTransId="{B489545F-F6E4-4BE4-96D3-C364138122D5}"/>
    <dgm:cxn modelId="{0D5446A0-8006-4F83-94EC-14E37AC40A25}" type="presOf" srcId="{14F48045-CC6F-42CA-943C-51EDE62CF1C8}" destId="{B2D20231-95FF-4432-8AD9-C4A023E45469}" srcOrd="0" destOrd="0" presId="urn:microsoft.com/office/officeart/2008/layout/LinedList"/>
    <dgm:cxn modelId="{B6009D3B-1DA5-4281-81BC-7ECBB230EC80}" type="presOf" srcId="{AA099F3F-6CB5-4070-9F4D-8CB9BA97F9EE}" destId="{0C49CDFD-3D53-4DCC-805E-2B801DC6A67B}" srcOrd="0" destOrd="0" presId="urn:microsoft.com/office/officeart/2008/layout/LinedList"/>
    <dgm:cxn modelId="{C7BE5BE5-C57A-4558-BCBA-9DC7D1C88476}" srcId="{9EAF5FE4-16F4-492D-825A-8824A4F3317B}" destId="{87BFDADC-7B2E-49D9-8177-49F6F5642D5C}" srcOrd="0" destOrd="0" parTransId="{AAE04E52-7A9F-4103-A6EE-1C1297EB5CA2}" sibTransId="{7B2D4E4C-7B23-4D53-8728-1D2BF7E8EBFD}"/>
    <dgm:cxn modelId="{A25A390A-CE37-40DF-915A-960F5E38FF43}" srcId="{87BFDADC-7B2E-49D9-8177-49F6F5642D5C}" destId="{97C8468E-F9BB-491D-BB04-C337155B6879}" srcOrd="2" destOrd="0" parTransId="{AFB49239-35AA-41CA-8363-5A0D0079BC78}" sibTransId="{3EBC9949-60DF-4A69-B7EC-BF9CC0A5F7B2}"/>
    <dgm:cxn modelId="{6C039F31-5EF4-4B9A-8E3F-BD796A40BD67}" type="presOf" srcId="{6955273E-873E-43DC-94CD-E5A67D945035}" destId="{9704B5DF-72B7-46D4-A32A-75F57857D70D}" srcOrd="0" destOrd="0" presId="urn:microsoft.com/office/officeart/2008/layout/LinedList"/>
    <dgm:cxn modelId="{7AEEAEEF-811E-448B-AC20-E54C7A4E3768}" type="presOf" srcId="{21BCB1FF-D34A-4E93-A980-1B36E21D0215}" destId="{79FAE0C9-D195-4457-A811-F7C842281797}" srcOrd="0" destOrd="0" presId="urn:microsoft.com/office/officeart/2008/layout/LinedList"/>
    <dgm:cxn modelId="{EACA6E1E-E61D-4218-A0D5-9DDA9BAD2156}" srcId="{A4E1CF90-7ED1-48D4-AF6D-1A5A2E4DF51D}" destId="{9EAF5FE4-16F4-492D-825A-8824A4F3317B}" srcOrd="2" destOrd="0" parTransId="{5BDE89D6-9F0B-4273-BAA2-ACCB6ACC52CD}" sibTransId="{ED32EA8A-7B5A-4DBE-A0EB-B2B10C07F045}"/>
    <dgm:cxn modelId="{16E73042-90A7-40E4-91C8-0333C4B04CFE}" srcId="{C98DD32D-8D9C-4A68-A569-EBD49C20950E}" destId="{21BCB1FF-D34A-4E93-A980-1B36E21D0215}" srcOrd="2" destOrd="0" parTransId="{CC71C3FB-1720-478F-AFB1-0D0EED10B4C2}" sibTransId="{BB162110-7061-4A17-8047-3459F6142DB1}"/>
    <dgm:cxn modelId="{773809A2-7ABA-45B3-A5B7-1954101D8387}" srcId="{87BFDADC-7B2E-49D9-8177-49F6F5642D5C}" destId="{AA099F3F-6CB5-4070-9F4D-8CB9BA97F9EE}" srcOrd="1" destOrd="0" parTransId="{AC73D5AC-FDF7-46C0-8ACC-A90B23F7D923}" sibTransId="{D0296F30-8417-4C30-8BCE-4DCFE0637C8B}"/>
    <dgm:cxn modelId="{3D5104CF-DEF7-4D73-84E4-7BCB74D29D84}" type="presOf" srcId="{D9A634E0-A2AB-4DD3-811E-9215FE72FB46}" destId="{F84A85DD-DE2C-4F9A-A473-8E54B179836F}" srcOrd="0" destOrd="0" presId="urn:microsoft.com/office/officeart/2008/layout/LinedList"/>
    <dgm:cxn modelId="{8D0CC1C9-AD3F-43AD-A512-2403B7FE16F1}" type="presOf" srcId="{0194E69C-EC27-42CB-9651-B1C52768E174}" destId="{310B5160-CB89-423D-AFA8-27B26392C7EF}" srcOrd="0" destOrd="0" presId="urn:microsoft.com/office/officeart/2008/layout/LinedList"/>
    <dgm:cxn modelId="{C67F6412-7CFE-4F3B-8718-C4B25A467E67}" srcId="{A4E1CF90-7ED1-48D4-AF6D-1A5A2E4DF51D}" destId="{6955273E-873E-43DC-94CD-E5A67D945035}" srcOrd="1" destOrd="0" parTransId="{19F42BBB-29E3-4DCD-A97E-B72B0E08B30B}" sibTransId="{D67A7FF8-1A3D-451F-8C81-D6AF19997D57}"/>
    <dgm:cxn modelId="{C37447F1-BB37-4B14-B922-EED7D618F53A}" type="presOf" srcId="{BF69F1A0-6363-4299-8D90-ED1219A5253D}" destId="{B4C47AC7-63E7-406D-B5E8-14FA8F6D283D}" srcOrd="0" destOrd="0" presId="urn:microsoft.com/office/officeart/2008/layout/LinedList"/>
    <dgm:cxn modelId="{1122BE22-65AF-402F-876F-7376C19B20EA}" srcId="{6955273E-873E-43DC-94CD-E5A67D945035}" destId="{81F109E0-FBE2-4CA3-9C24-487913BD6998}" srcOrd="2" destOrd="0" parTransId="{0A0E71C2-4605-40CF-92D4-28BD57A1BF4B}" sibTransId="{D9A32E07-07A9-46E5-9256-2E5E362A7F91}"/>
    <dgm:cxn modelId="{972F985E-3807-4FE9-8672-F1A9E33C87E0}" type="presOf" srcId="{97C8468E-F9BB-491D-BB04-C337155B6879}" destId="{A361CBFA-A1BE-46EC-A2F8-3BA4A9CBA4B3}" srcOrd="0" destOrd="0" presId="urn:microsoft.com/office/officeart/2008/layout/LinedList"/>
    <dgm:cxn modelId="{16F4D389-E6BA-4F0D-8AE4-97D4DF83CFAD}" type="presOf" srcId="{A7B55BCF-44BD-4A3F-BF58-E144CCE78E28}" destId="{7018BDC8-5779-4006-9127-6D8207DE6E50}" srcOrd="0" destOrd="0" presId="urn:microsoft.com/office/officeart/2008/layout/LinedList"/>
    <dgm:cxn modelId="{1E88AD59-E4F2-4CD7-9EFF-3C671EBCB2C1}" srcId="{9EAF5FE4-16F4-492D-825A-8824A4F3317B}" destId="{A7B55BCF-44BD-4A3F-BF58-E144CCE78E28}" srcOrd="1" destOrd="0" parTransId="{B86C6CE5-4800-4326-861C-A6D2C83DD8A1}" sibTransId="{720ADFA9-6EBE-4F93-B1D4-C6AC0FD39037}"/>
    <dgm:cxn modelId="{0A866262-7A74-4650-ABA1-FD56BCAADC12}" type="presOf" srcId="{A4E1CF90-7ED1-48D4-AF6D-1A5A2E4DF51D}" destId="{2C3BE95A-5D91-495D-9725-1BD82EBADE28}" srcOrd="0" destOrd="0" presId="urn:microsoft.com/office/officeart/2008/layout/LinedList"/>
    <dgm:cxn modelId="{39857249-62FD-439C-9546-51EB32F7C423}" srcId="{87BFDADC-7B2E-49D9-8177-49F6F5642D5C}" destId="{14F48045-CC6F-42CA-943C-51EDE62CF1C8}" srcOrd="0" destOrd="0" parTransId="{42479241-141B-4ADA-AC05-8339ED2FEF80}" sibTransId="{DB086D93-2125-4FE6-8494-3D4814232CCA}"/>
    <dgm:cxn modelId="{BF7CE448-1A04-42A2-BE60-F1D565BC9D06}" srcId="{A4E1CF90-7ED1-48D4-AF6D-1A5A2E4DF51D}" destId="{C98DD32D-8D9C-4A68-A569-EBD49C20950E}" srcOrd="0" destOrd="0" parTransId="{BDFCEB6C-9743-476E-A8D3-11C48BC3B9EC}" sibTransId="{7796988A-A219-4E6A-A4FE-A818C8625670}"/>
    <dgm:cxn modelId="{C4FF34D9-F098-454E-AC6C-E322908DD9B0}" type="presOf" srcId="{B516E9B6-A57F-4DEF-A5E8-333E91C4C432}" destId="{59228995-80C9-477D-8F63-5A03D188BFDC}" srcOrd="0" destOrd="0" presId="urn:microsoft.com/office/officeart/2008/layout/LinedList"/>
    <dgm:cxn modelId="{746109A4-03F6-4DCD-A913-AD9392BD17C0}" srcId="{A7B55BCF-44BD-4A3F-BF58-E144CCE78E28}" destId="{BF3D144B-A51A-446A-BBCE-18599F68B45D}" srcOrd="1" destOrd="0" parTransId="{7F45D482-0EA2-42E5-93B1-A9B4BF113C4E}" sibTransId="{076D4E37-7A6E-40A6-8A4B-02852AF37DFA}"/>
    <dgm:cxn modelId="{EF64CFB1-4574-437E-B946-098D2BE475C0}" srcId="{C98DD32D-8D9C-4A68-A569-EBD49C20950E}" destId="{BF69F1A0-6363-4299-8D90-ED1219A5253D}" srcOrd="1" destOrd="0" parTransId="{66CBC7EE-706C-4A6D-8D3E-9B8387178AAC}" sibTransId="{0E386554-539B-43EB-A632-E4D38F413F18}"/>
    <dgm:cxn modelId="{C4A46B5A-C467-431C-BFB9-8472E1578FC8}" srcId="{C98DD32D-8D9C-4A68-A569-EBD49C20950E}" destId="{B516E9B6-A57F-4DEF-A5E8-333E91C4C432}" srcOrd="0" destOrd="0" parTransId="{861F2750-79A4-415C-9D69-5FB5357B2A35}" sibTransId="{3A5A63AA-05C5-490B-A77B-68374AB90A7D}"/>
    <dgm:cxn modelId="{ACE33F78-1E53-4AB9-AE1F-E132B7D5F35B}" srcId="{A7B55BCF-44BD-4A3F-BF58-E144CCE78E28}" destId="{0194E69C-EC27-42CB-9651-B1C52768E174}" srcOrd="2" destOrd="0" parTransId="{4D44A4CB-26F5-47BC-9F2A-CAAAFE458B18}" sibTransId="{73E23569-3814-4DEE-8E69-BEF427E377F2}"/>
    <dgm:cxn modelId="{624F4A7A-AEE5-4A9C-897E-D90DC64000E0}" srcId="{6955273E-873E-43DC-94CD-E5A67D945035}" destId="{59B0375C-600D-480B-8005-0B917BBA7022}" srcOrd="1" destOrd="0" parTransId="{3E033747-B664-41DB-8EB8-1DD944E111F5}" sibTransId="{BBD492A5-80B1-43AC-B9EA-61EF2728C271}"/>
    <dgm:cxn modelId="{CCD3A828-801D-417D-9635-6ED73F127CC1}" type="presOf" srcId="{4DDF70A9-561D-4C45-A175-A52AB57599CB}" destId="{53B5E0C0-FB58-4566-873C-80758DB92FA1}" srcOrd="0" destOrd="0" presId="urn:microsoft.com/office/officeart/2008/layout/LinedList"/>
    <dgm:cxn modelId="{5064055B-3FD5-49A4-8907-2EC00F5E5F94}" type="presOf" srcId="{9EAF5FE4-16F4-492D-825A-8824A4F3317B}" destId="{DC74AA11-938A-41E7-8D57-44DAE7937822}" srcOrd="0" destOrd="0" presId="urn:microsoft.com/office/officeart/2008/layout/LinedList"/>
    <dgm:cxn modelId="{0448CE21-EB07-4042-8765-BDB036E4839C}" type="presParOf" srcId="{2C3BE95A-5D91-495D-9725-1BD82EBADE28}" destId="{8545D66C-7F55-48CE-843A-12FF9A68640D}" srcOrd="0" destOrd="0" presId="urn:microsoft.com/office/officeart/2008/layout/LinedList"/>
    <dgm:cxn modelId="{4E619688-51E7-4F06-B2EC-BB99F17750AA}" type="presParOf" srcId="{2C3BE95A-5D91-495D-9725-1BD82EBADE28}" destId="{A6DE7515-1673-4E4E-9F4C-E1E6C3180C48}" srcOrd="1" destOrd="0" presId="urn:microsoft.com/office/officeart/2008/layout/LinedList"/>
    <dgm:cxn modelId="{47239855-FDE2-4CDE-9B89-75AD5B1C2C3F}" type="presParOf" srcId="{A6DE7515-1673-4E4E-9F4C-E1E6C3180C48}" destId="{14260263-7899-429E-AF70-3C37434CF143}" srcOrd="0" destOrd="0" presId="urn:microsoft.com/office/officeart/2008/layout/LinedList"/>
    <dgm:cxn modelId="{11545223-CDB6-4720-BAA0-90C05ED5DA51}" type="presParOf" srcId="{A6DE7515-1673-4E4E-9F4C-E1E6C3180C48}" destId="{250D26C4-5BDC-4447-B89D-2E2E0291C881}" srcOrd="1" destOrd="0" presId="urn:microsoft.com/office/officeart/2008/layout/LinedList"/>
    <dgm:cxn modelId="{D849718C-E95B-4E01-BB14-FDDFDD478A25}" type="presParOf" srcId="{250D26C4-5BDC-4447-B89D-2E2E0291C881}" destId="{1C9816D5-36A5-41E5-B02D-E4802C657DD2}" srcOrd="0" destOrd="0" presId="urn:microsoft.com/office/officeart/2008/layout/LinedList"/>
    <dgm:cxn modelId="{C9D7173D-5AB7-4EEA-80F4-6F1A37D32C9D}" type="presParOf" srcId="{250D26C4-5BDC-4447-B89D-2E2E0291C881}" destId="{A0564A02-0B54-4000-A108-C2A52FA48A50}" srcOrd="1" destOrd="0" presId="urn:microsoft.com/office/officeart/2008/layout/LinedList"/>
    <dgm:cxn modelId="{49F79EA8-41D8-4634-99A6-9503183B5C6D}" type="presParOf" srcId="{A0564A02-0B54-4000-A108-C2A52FA48A50}" destId="{1B5DB0D3-E181-403A-86F0-0D21CE5E3C28}" srcOrd="0" destOrd="0" presId="urn:microsoft.com/office/officeart/2008/layout/LinedList"/>
    <dgm:cxn modelId="{605E164F-2412-458C-80BC-50DFBFCC3FD7}" type="presParOf" srcId="{A0564A02-0B54-4000-A108-C2A52FA48A50}" destId="{59228995-80C9-477D-8F63-5A03D188BFDC}" srcOrd="1" destOrd="0" presId="urn:microsoft.com/office/officeart/2008/layout/LinedList"/>
    <dgm:cxn modelId="{AB266D96-0E9D-4F24-94A1-7338315C8192}" type="presParOf" srcId="{A0564A02-0B54-4000-A108-C2A52FA48A50}" destId="{7F55BC17-D869-4251-9FC0-2F966F0A1F7D}" srcOrd="2" destOrd="0" presId="urn:microsoft.com/office/officeart/2008/layout/LinedList"/>
    <dgm:cxn modelId="{710E5064-2E0D-411E-8C0C-82980EA492A2}" type="presParOf" srcId="{250D26C4-5BDC-4447-B89D-2E2E0291C881}" destId="{AA83EF72-7AAB-48CB-B13A-48EB418E7C94}" srcOrd="2" destOrd="0" presId="urn:microsoft.com/office/officeart/2008/layout/LinedList"/>
    <dgm:cxn modelId="{A26C807B-36B1-45A0-A06E-7AD156E22208}" type="presParOf" srcId="{250D26C4-5BDC-4447-B89D-2E2E0291C881}" destId="{FEA4B9F3-FB43-4653-A63C-8B19B94D8D34}" srcOrd="3" destOrd="0" presId="urn:microsoft.com/office/officeart/2008/layout/LinedList"/>
    <dgm:cxn modelId="{CB96927F-FBAA-43AF-80FC-90A808FC409D}" type="presParOf" srcId="{250D26C4-5BDC-4447-B89D-2E2E0291C881}" destId="{57CD1E15-45BF-496C-8961-1452B4CF163C}" srcOrd="4" destOrd="0" presId="urn:microsoft.com/office/officeart/2008/layout/LinedList"/>
    <dgm:cxn modelId="{D625E6AA-4B83-45DA-9811-9EAC4F453B22}" type="presParOf" srcId="{57CD1E15-45BF-496C-8961-1452B4CF163C}" destId="{F572E455-0EF0-4FDE-B613-1D91F24B5558}" srcOrd="0" destOrd="0" presId="urn:microsoft.com/office/officeart/2008/layout/LinedList"/>
    <dgm:cxn modelId="{C061013F-2D78-4754-84D2-346F6DB6468E}" type="presParOf" srcId="{57CD1E15-45BF-496C-8961-1452B4CF163C}" destId="{B4C47AC7-63E7-406D-B5E8-14FA8F6D283D}" srcOrd="1" destOrd="0" presId="urn:microsoft.com/office/officeart/2008/layout/LinedList"/>
    <dgm:cxn modelId="{E6E95B5B-9641-4757-A78A-9AC2252F7158}" type="presParOf" srcId="{57CD1E15-45BF-496C-8961-1452B4CF163C}" destId="{1E0AC112-28EB-4DA5-A966-EF721878B20C}" srcOrd="2" destOrd="0" presId="urn:microsoft.com/office/officeart/2008/layout/LinedList"/>
    <dgm:cxn modelId="{D1CA8D32-CB9D-4F97-9E9B-8011DAA85A18}" type="presParOf" srcId="{250D26C4-5BDC-4447-B89D-2E2E0291C881}" destId="{C4872E41-10DE-41E3-9113-7F60AF1F5711}" srcOrd="5" destOrd="0" presId="urn:microsoft.com/office/officeart/2008/layout/LinedList"/>
    <dgm:cxn modelId="{3DE61D2F-6FA2-49F6-961E-47A9A59826D7}" type="presParOf" srcId="{250D26C4-5BDC-4447-B89D-2E2E0291C881}" destId="{B115FA1C-1C80-40C5-8E33-5B121D2D666C}" srcOrd="6" destOrd="0" presId="urn:microsoft.com/office/officeart/2008/layout/LinedList"/>
    <dgm:cxn modelId="{B6ED63D5-F694-42FE-BA86-9E7563F2E3F6}" type="presParOf" srcId="{250D26C4-5BDC-4447-B89D-2E2E0291C881}" destId="{84D24F55-F8D4-45BA-8291-9AF651B61ED3}" srcOrd="7" destOrd="0" presId="urn:microsoft.com/office/officeart/2008/layout/LinedList"/>
    <dgm:cxn modelId="{690FBC32-170E-4131-A6F9-231F45EF522A}" type="presParOf" srcId="{84D24F55-F8D4-45BA-8291-9AF651B61ED3}" destId="{7F9F45C3-CE4B-4E16-9FF2-701BE142DD4C}" srcOrd="0" destOrd="0" presId="urn:microsoft.com/office/officeart/2008/layout/LinedList"/>
    <dgm:cxn modelId="{99939D96-C935-43E1-95DE-094608518E56}" type="presParOf" srcId="{84D24F55-F8D4-45BA-8291-9AF651B61ED3}" destId="{79FAE0C9-D195-4457-A811-F7C842281797}" srcOrd="1" destOrd="0" presId="urn:microsoft.com/office/officeart/2008/layout/LinedList"/>
    <dgm:cxn modelId="{20BC263B-0C6D-4C2E-93A3-16A42E87ED14}" type="presParOf" srcId="{84D24F55-F8D4-45BA-8291-9AF651B61ED3}" destId="{A193DC16-FAE7-4596-84F8-438707C7BD76}" srcOrd="2" destOrd="0" presId="urn:microsoft.com/office/officeart/2008/layout/LinedList"/>
    <dgm:cxn modelId="{6214780F-DB1D-4AB1-A303-EF210551BC29}" type="presParOf" srcId="{250D26C4-5BDC-4447-B89D-2E2E0291C881}" destId="{35CD8F8D-EEAF-4214-92B3-6713B3809D2A}" srcOrd="8" destOrd="0" presId="urn:microsoft.com/office/officeart/2008/layout/LinedList"/>
    <dgm:cxn modelId="{8915A2D6-D3D1-456C-A6C2-4900D3A2E64E}" type="presParOf" srcId="{250D26C4-5BDC-4447-B89D-2E2E0291C881}" destId="{CE5820FB-2936-45A1-9FEF-EFD40F9A2923}" srcOrd="9" destOrd="0" presId="urn:microsoft.com/office/officeart/2008/layout/LinedList"/>
    <dgm:cxn modelId="{FE55A5B0-CA34-4DBE-B482-6C93D2BF27E1}" type="presParOf" srcId="{2C3BE95A-5D91-495D-9725-1BD82EBADE28}" destId="{D9854C87-CCB8-4D88-9134-EEDCE4131A00}" srcOrd="2" destOrd="0" presId="urn:microsoft.com/office/officeart/2008/layout/LinedList"/>
    <dgm:cxn modelId="{FA8C1B85-F6E8-478F-8029-C29F0099AD40}" type="presParOf" srcId="{2C3BE95A-5D91-495D-9725-1BD82EBADE28}" destId="{B3777F54-2307-490F-863D-1C39F6C52D62}" srcOrd="3" destOrd="0" presId="urn:microsoft.com/office/officeart/2008/layout/LinedList"/>
    <dgm:cxn modelId="{C3C07914-FDEA-44D3-80B9-BD6CFFC7813F}" type="presParOf" srcId="{B3777F54-2307-490F-863D-1C39F6C52D62}" destId="{9704B5DF-72B7-46D4-A32A-75F57857D70D}" srcOrd="0" destOrd="0" presId="urn:microsoft.com/office/officeart/2008/layout/LinedList"/>
    <dgm:cxn modelId="{F2C40177-75ED-4BC4-9503-403E81A50466}" type="presParOf" srcId="{B3777F54-2307-490F-863D-1C39F6C52D62}" destId="{490D7901-B810-4BEB-AEEC-2127BAA429C5}" srcOrd="1" destOrd="0" presId="urn:microsoft.com/office/officeart/2008/layout/LinedList"/>
    <dgm:cxn modelId="{B990693A-9F05-47E2-A214-681D01EEA783}" type="presParOf" srcId="{490D7901-B810-4BEB-AEEC-2127BAA429C5}" destId="{A0F9842F-B3F1-4A4F-8EC1-9D3E5E348D23}" srcOrd="0" destOrd="0" presId="urn:microsoft.com/office/officeart/2008/layout/LinedList"/>
    <dgm:cxn modelId="{922E96C9-8F06-4211-8026-2C12B78FBB4F}" type="presParOf" srcId="{490D7901-B810-4BEB-AEEC-2127BAA429C5}" destId="{112D531D-BEEB-477C-BABD-F3D5CECB531F}" srcOrd="1" destOrd="0" presId="urn:microsoft.com/office/officeart/2008/layout/LinedList"/>
    <dgm:cxn modelId="{351B34CB-F934-4CA9-ABF9-9D7034B728B3}" type="presParOf" srcId="{112D531D-BEEB-477C-BABD-F3D5CECB531F}" destId="{509C69BF-74D3-4055-AE83-C2FC21C2103E}" srcOrd="0" destOrd="0" presId="urn:microsoft.com/office/officeart/2008/layout/LinedList"/>
    <dgm:cxn modelId="{421554B3-2EC8-40EA-BC90-E5A055F323E0}" type="presParOf" srcId="{112D531D-BEEB-477C-BABD-F3D5CECB531F}" destId="{53B5E0C0-FB58-4566-873C-80758DB92FA1}" srcOrd="1" destOrd="0" presId="urn:microsoft.com/office/officeart/2008/layout/LinedList"/>
    <dgm:cxn modelId="{A6B9457A-8C21-4E7E-949B-B3E5A4A579CC}" type="presParOf" srcId="{112D531D-BEEB-477C-BABD-F3D5CECB531F}" destId="{1A8FC9A7-7E6D-4595-99E4-B38688715687}" srcOrd="2" destOrd="0" presId="urn:microsoft.com/office/officeart/2008/layout/LinedList"/>
    <dgm:cxn modelId="{1804078F-8CA9-4800-BBD5-5B6A6E947841}" type="presParOf" srcId="{490D7901-B810-4BEB-AEEC-2127BAA429C5}" destId="{B0CE4C44-31AB-4C33-B703-7527B616F263}" srcOrd="2" destOrd="0" presId="urn:microsoft.com/office/officeart/2008/layout/LinedList"/>
    <dgm:cxn modelId="{1F8B10C8-688A-4A80-BB4B-4620C97816EB}" type="presParOf" srcId="{490D7901-B810-4BEB-AEEC-2127BAA429C5}" destId="{FAFBF88E-CC64-4C81-863F-1376AE8326C5}" srcOrd="3" destOrd="0" presId="urn:microsoft.com/office/officeart/2008/layout/LinedList"/>
    <dgm:cxn modelId="{099DCFC9-E31F-4B2A-97D4-A7BD710309B0}" type="presParOf" srcId="{490D7901-B810-4BEB-AEEC-2127BAA429C5}" destId="{BFEEC2E1-52C1-4436-B503-E3F5F75C5C08}" srcOrd="4" destOrd="0" presId="urn:microsoft.com/office/officeart/2008/layout/LinedList"/>
    <dgm:cxn modelId="{1FB7B9BA-274B-488E-BBEA-B9CCEA923D10}" type="presParOf" srcId="{BFEEC2E1-52C1-4436-B503-E3F5F75C5C08}" destId="{4775C6DF-2085-4E66-8D64-08769A1C6008}" srcOrd="0" destOrd="0" presId="urn:microsoft.com/office/officeart/2008/layout/LinedList"/>
    <dgm:cxn modelId="{40918C38-1D77-40AD-98A1-4833ECD1FBBB}" type="presParOf" srcId="{BFEEC2E1-52C1-4436-B503-E3F5F75C5C08}" destId="{0635C16B-C067-4772-BC82-B564CE5D4DDA}" srcOrd="1" destOrd="0" presId="urn:microsoft.com/office/officeart/2008/layout/LinedList"/>
    <dgm:cxn modelId="{A74272DC-F7EE-4191-BE04-C128380EC027}" type="presParOf" srcId="{BFEEC2E1-52C1-4436-B503-E3F5F75C5C08}" destId="{2BBA86D0-7B28-4B73-9EBD-3C9E84E30A34}" srcOrd="2" destOrd="0" presId="urn:microsoft.com/office/officeart/2008/layout/LinedList"/>
    <dgm:cxn modelId="{C630D4F8-9D66-412F-86C6-C413C6FCDE74}" type="presParOf" srcId="{490D7901-B810-4BEB-AEEC-2127BAA429C5}" destId="{6FCDBB64-8FFE-497B-94B5-16124795BA18}" srcOrd="5" destOrd="0" presId="urn:microsoft.com/office/officeart/2008/layout/LinedList"/>
    <dgm:cxn modelId="{C54C0F22-AF02-4216-A2A3-B2775A8E47EB}" type="presParOf" srcId="{490D7901-B810-4BEB-AEEC-2127BAA429C5}" destId="{E288DDCC-86FB-4A5C-A67B-1F11D880C2A4}" srcOrd="6" destOrd="0" presId="urn:microsoft.com/office/officeart/2008/layout/LinedList"/>
    <dgm:cxn modelId="{B6C77059-C52E-4742-A668-BF3BE2DE9D8B}" type="presParOf" srcId="{490D7901-B810-4BEB-AEEC-2127BAA429C5}" destId="{A022CD29-DF36-4211-82CC-ED6F38B0CD4B}" srcOrd="7" destOrd="0" presId="urn:microsoft.com/office/officeart/2008/layout/LinedList"/>
    <dgm:cxn modelId="{60545973-0DD2-4D2A-82E1-D521D8968867}" type="presParOf" srcId="{A022CD29-DF36-4211-82CC-ED6F38B0CD4B}" destId="{F9228377-47A2-423F-B268-34515B9A2F0A}" srcOrd="0" destOrd="0" presId="urn:microsoft.com/office/officeart/2008/layout/LinedList"/>
    <dgm:cxn modelId="{6036B634-B2CD-45E4-B5E5-5E41D72E3B88}" type="presParOf" srcId="{A022CD29-DF36-4211-82CC-ED6F38B0CD4B}" destId="{A894D221-2727-4257-94D9-25EB5F8C63BD}" srcOrd="1" destOrd="0" presId="urn:microsoft.com/office/officeart/2008/layout/LinedList"/>
    <dgm:cxn modelId="{3A05FF61-F65C-4B05-91AB-44F2453CFD72}" type="presParOf" srcId="{A022CD29-DF36-4211-82CC-ED6F38B0CD4B}" destId="{0BAE9940-4254-4787-B974-E0CC06C42226}" srcOrd="2" destOrd="0" presId="urn:microsoft.com/office/officeart/2008/layout/LinedList"/>
    <dgm:cxn modelId="{36434B45-78EE-4E62-82FC-D54D27D8DD1A}" type="presParOf" srcId="{490D7901-B810-4BEB-AEEC-2127BAA429C5}" destId="{B6728C01-1B57-4BA5-A67A-6AD84FAB580B}" srcOrd="8" destOrd="0" presId="urn:microsoft.com/office/officeart/2008/layout/LinedList"/>
    <dgm:cxn modelId="{80983FEB-37E6-48C5-820B-3932231312F4}" type="presParOf" srcId="{490D7901-B810-4BEB-AEEC-2127BAA429C5}" destId="{5DA35F0C-B4E0-4AA5-B1AB-C32BF3F843BE}" srcOrd="9" destOrd="0" presId="urn:microsoft.com/office/officeart/2008/layout/LinedList"/>
    <dgm:cxn modelId="{8EA27A4F-B231-4062-A376-AB171FDDC827}" type="presParOf" srcId="{2C3BE95A-5D91-495D-9725-1BD82EBADE28}" destId="{B3E37FD1-9DAD-49B5-8731-926AE6EE2222}" srcOrd="4" destOrd="0" presId="urn:microsoft.com/office/officeart/2008/layout/LinedList"/>
    <dgm:cxn modelId="{AFDC4CF9-BA78-457E-85DB-75550CB9B6B0}" type="presParOf" srcId="{2C3BE95A-5D91-495D-9725-1BD82EBADE28}" destId="{0E108781-B90D-4EC3-907A-90EAA9FCC60B}" srcOrd="5" destOrd="0" presId="urn:microsoft.com/office/officeart/2008/layout/LinedList"/>
    <dgm:cxn modelId="{55826C43-45A2-497A-A59C-458E7C1C2538}" type="presParOf" srcId="{0E108781-B90D-4EC3-907A-90EAA9FCC60B}" destId="{DC74AA11-938A-41E7-8D57-44DAE7937822}" srcOrd="0" destOrd="0" presId="urn:microsoft.com/office/officeart/2008/layout/LinedList"/>
    <dgm:cxn modelId="{A2EBB742-D0DA-4AE7-A3F0-A62AF104F483}" type="presParOf" srcId="{0E108781-B90D-4EC3-907A-90EAA9FCC60B}" destId="{9820AB66-C20F-4791-ACB3-224DC4417E55}" srcOrd="1" destOrd="0" presId="urn:microsoft.com/office/officeart/2008/layout/LinedList"/>
    <dgm:cxn modelId="{D5455C45-28B2-4944-93B6-13EB87FC1C8D}" type="presParOf" srcId="{9820AB66-C20F-4791-ACB3-224DC4417E55}" destId="{9EDCE660-349A-497B-B268-51564BE80885}" srcOrd="0" destOrd="0" presId="urn:microsoft.com/office/officeart/2008/layout/LinedList"/>
    <dgm:cxn modelId="{277A09E3-85C7-4AE8-B604-68C07137D912}" type="presParOf" srcId="{9820AB66-C20F-4791-ACB3-224DC4417E55}" destId="{3CFA2C73-B508-4646-A7BE-AAB15A6100D0}" srcOrd="1" destOrd="0" presId="urn:microsoft.com/office/officeart/2008/layout/LinedList"/>
    <dgm:cxn modelId="{614AB6B1-2D72-412F-A2B9-C864818F2BB9}" type="presParOf" srcId="{3CFA2C73-B508-4646-A7BE-AAB15A6100D0}" destId="{5FEEC5C7-018F-45B5-85E4-E8FCC28588E1}" srcOrd="0" destOrd="0" presId="urn:microsoft.com/office/officeart/2008/layout/LinedList"/>
    <dgm:cxn modelId="{367F00BE-B97D-4789-8FE9-2F8E9C450E15}" type="presParOf" srcId="{3CFA2C73-B508-4646-A7BE-AAB15A6100D0}" destId="{560391A3-0476-44B5-BB33-5D9D338914DF}" srcOrd="1" destOrd="0" presId="urn:microsoft.com/office/officeart/2008/layout/LinedList"/>
    <dgm:cxn modelId="{431C73CD-25AB-4853-81A8-FBD4CE5E5D3B}" type="presParOf" srcId="{3CFA2C73-B508-4646-A7BE-AAB15A6100D0}" destId="{3BC4E618-545B-455F-B0C4-452F78134E28}" srcOrd="2" destOrd="0" presId="urn:microsoft.com/office/officeart/2008/layout/LinedList"/>
    <dgm:cxn modelId="{0A59601F-7C7E-4E3E-A251-5C57FCF44AE9}" type="presParOf" srcId="{3BC4E618-545B-455F-B0C4-452F78134E28}" destId="{BB47FE93-9F64-4E65-8974-E1C5E2634BB7}" srcOrd="0" destOrd="0" presId="urn:microsoft.com/office/officeart/2008/layout/LinedList"/>
    <dgm:cxn modelId="{393F9C6B-AEF7-4B5D-996E-F9F261C73151}" type="presParOf" srcId="{BB47FE93-9F64-4E65-8974-E1C5E2634BB7}" destId="{B27ABDE1-395D-4C83-B62B-8DD37014604E}" srcOrd="0" destOrd="0" presId="urn:microsoft.com/office/officeart/2008/layout/LinedList"/>
    <dgm:cxn modelId="{9E76DBE1-AA6B-4E4A-B141-71E916274FC6}" type="presParOf" srcId="{BB47FE93-9F64-4E65-8974-E1C5E2634BB7}" destId="{B2D20231-95FF-4432-8AD9-C4A023E45469}" srcOrd="1" destOrd="0" presId="urn:microsoft.com/office/officeart/2008/layout/LinedList"/>
    <dgm:cxn modelId="{11BCDCDB-4CB3-44D0-924D-08A5FC9094B5}" type="presParOf" srcId="{BB47FE93-9F64-4E65-8974-E1C5E2634BB7}" destId="{2A738D91-6561-4905-AC0D-6AC9D36A0AF8}" srcOrd="2" destOrd="0" presId="urn:microsoft.com/office/officeart/2008/layout/LinedList"/>
    <dgm:cxn modelId="{5DF415E0-53B7-4354-B12B-FA6878F69DB3}" type="presParOf" srcId="{3BC4E618-545B-455F-B0C4-452F78134E28}" destId="{8E89711C-C484-4ACC-8963-AB8AA9623D10}" srcOrd="1" destOrd="0" presId="urn:microsoft.com/office/officeart/2008/layout/LinedList"/>
    <dgm:cxn modelId="{93B149DE-D7F6-4C04-BE87-6B127462F6D2}" type="presParOf" srcId="{3BC4E618-545B-455F-B0C4-452F78134E28}" destId="{F594BE60-4251-4342-A939-B9428F2B22BC}" srcOrd="2" destOrd="0" presId="urn:microsoft.com/office/officeart/2008/layout/LinedList"/>
    <dgm:cxn modelId="{2EB6D268-64DF-463D-8179-25C2C318D228}" type="presParOf" srcId="{F594BE60-4251-4342-A939-B9428F2B22BC}" destId="{0470E0B8-A7EB-4272-B259-6CDF006A6E91}" srcOrd="0" destOrd="0" presId="urn:microsoft.com/office/officeart/2008/layout/LinedList"/>
    <dgm:cxn modelId="{BC0E4DC7-C961-4C26-89CB-432D18146A7C}" type="presParOf" srcId="{F594BE60-4251-4342-A939-B9428F2B22BC}" destId="{0C49CDFD-3D53-4DCC-805E-2B801DC6A67B}" srcOrd="1" destOrd="0" presId="urn:microsoft.com/office/officeart/2008/layout/LinedList"/>
    <dgm:cxn modelId="{3A69975D-145B-4EFB-ACD0-1ACAD12A0778}" type="presParOf" srcId="{F594BE60-4251-4342-A939-B9428F2B22BC}" destId="{22DC570B-8829-4870-AC26-D4AC1E0AAE81}" srcOrd="2" destOrd="0" presId="urn:microsoft.com/office/officeart/2008/layout/LinedList"/>
    <dgm:cxn modelId="{3D3BD12B-D656-4844-92E4-82199998D8BA}" type="presParOf" srcId="{3BC4E618-545B-455F-B0C4-452F78134E28}" destId="{8D6814FD-5C12-493E-8821-44F62DA98256}" srcOrd="3" destOrd="0" presId="urn:microsoft.com/office/officeart/2008/layout/LinedList"/>
    <dgm:cxn modelId="{492C2A52-3D12-43BE-8AC4-D4E2CEEDEB75}" type="presParOf" srcId="{3BC4E618-545B-455F-B0C4-452F78134E28}" destId="{9FD32792-7EE1-4CD1-8162-2F8AF2C67589}" srcOrd="4" destOrd="0" presId="urn:microsoft.com/office/officeart/2008/layout/LinedList"/>
    <dgm:cxn modelId="{498A65B3-66D7-4736-B046-2430D3B23577}" type="presParOf" srcId="{9FD32792-7EE1-4CD1-8162-2F8AF2C67589}" destId="{5229D1F6-E58F-4A2B-9E50-EDF8A5134FD6}" srcOrd="0" destOrd="0" presId="urn:microsoft.com/office/officeart/2008/layout/LinedList"/>
    <dgm:cxn modelId="{DCB6DE71-805F-4CA6-A1C7-A00FD3186595}" type="presParOf" srcId="{9FD32792-7EE1-4CD1-8162-2F8AF2C67589}" destId="{A361CBFA-A1BE-46EC-A2F8-3BA4A9CBA4B3}" srcOrd="1" destOrd="0" presId="urn:microsoft.com/office/officeart/2008/layout/LinedList"/>
    <dgm:cxn modelId="{E3C6BA7A-8FAB-42B7-864F-B1B5554840BC}" type="presParOf" srcId="{9FD32792-7EE1-4CD1-8162-2F8AF2C67589}" destId="{F252DF7A-5D9E-4DD4-912E-42A1AAA50ADD}" srcOrd="2" destOrd="0" presId="urn:microsoft.com/office/officeart/2008/layout/LinedList"/>
    <dgm:cxn modelId="{270C7BEF-2099-45D8-9259-46557F7E5563}" type="presParOf" srcId="{9820AB66-C20F-4791-ACB3-224DC4417E55}" destId="{6BE4B338-EF6E-45CC-863E-C4C4E36E0716}" srcOrd="2" destOrd="0" presId="urn:microsoft.com/office/officeart/2008/layout/LinedList"/>
    <dgm:cxn modelId="{02AC6460-E648-4BF9-971F-6C47BACC41F6}" type="presParOf" srcId="{9820AB66-C20F-4791-ACB3-224DC4417E55}" destId="{C6DF5187-282F-4212-8739-7A5E63587760}" srcOrd="3" destOrd="0" presId="urn:microsoft.com/office/officeart/2008/layout/LinedList"/>
    <dgm:cxn modelId="{25DFA979-7479-4AB4-95F3-52FC24955EE2}" type="presParOf" srcId="{9820AB66-C20F-4791-ACB3-224DC4417E55}" destId="{15327B34-6F92-4C63-9552-FDE8D9846EDC}" srcOrd="4" destOrd="0" presId="urn:microsoft.com/office/officeart/2008/layout/LinedList"/>
    <dgm:cxn modelId="{B3F4872D-826F-4817-98EE-308185E5BC8B}" type="presParOf" srcId="{15327B34-6F92-4C63-9552-FDE8D9846EDC}" destId="{6521DFC7-F383-4526-BAC5-F43483FA890A}" srcOrd="0" destOrd="0" presId="urn:microsoft.com/office/officeart/2008/layout/LinedList"/>
    <dgm:cxn modelId="{76F7F930-3261-4EEC-8E48-550D43FECAFB}" type="presParOf" srcId="{15327B34-6F92-4C63-9552-FDE8D9846EDC}" destId="{7018BDC8-5779-4006-9127-6D8207DE6E50}" srcOrd="1" destOrd="0" presId="urn:microsoft.com/office/officeart/2008/layout/LinedList"/>
    <dgm:cxn modelId="{96CE58E1-EE8F-475B-AB4C-300FE1A91C1E}" type="presParOf" srcId="{15327B34-6F92-4C63-9552-FDE8D9846EDC}" destId="{C27F4305-DA09-4371-BFB6-AFEEA681B130}" srcOrd="2" destOrd="0" presId="urn:microsoft.com/office/officeart/2008/layout/LinedList"/>
    <dgm:cxn modelId="{B4BA06EA-3CE9-44B0-8238-240CA71528AF}" type="presParOf" srcId="{C27F4305-DA09-4371-BFB6-AFEEA681B130}" destId="{371F62FD-1F9D-4566-9ECE-1DE98AC07200}" srcOrd="0" destOrd="0" presId="urn:microsoft.com/office/officeart/2008/layout/LinedList"/>
    <dgm:cxn modelId="{C2CA97E7-AEFA-4295-BE90-09A3EEF09667}" type="presParOf" srcId="{371F62FD-1F9D-4566-9ECE-1DE98AC07200}" destId="{523CA7F3-2BFD-442E-86DE-AD74F6E4A112}" srcOrd="0" destOrd="0" presId="urn:microsoft.com/office/officeart/2008/layout/LinedList"/>
    <dgm:cxn modelId="{703442EE-500E-4052-98D5-D3F73F93829D}" type="presParOf" srcId="{371F62FD-1F9D-4566-9ECE-1DE98AC07200}" destId="{F84A85DD-DE2C-4F9A-A473-8E54B179836F}" srcOrd="1" destOrd="0" presId="urn:microsoft.com/office/officeart/2008/layout/LinedList"/>
    <dgm:cxn modelId="{CE0B648C-11A5-411B-BDE9-AFCB9AD7FC7E}" type="presParOf" srcId="{371F62FD-1F9D-4566-9ECE-1DE98AC07200}" destId="{F3CB9C13-6F41-4AEA-B5D3-A2515963FDCB}" srcOrd="2" destOrd="0" presId="urn:microsoft.com/office/officeart/2008/layout/LinedList"/>
    <dgm:cxn modelId="{FA52A8A2-857B-4855-B6EC-176714E7CFC2}" type="presParOf" srcId="{C27F4305-DA09-4371-BFB6-AFEEA681B130}" destId="{AFB69F30-B188-49C5-BE60-82B2D34418F3}" srcOrd="1" destOrd="0" presId="urn:microsoft.com/office/officeart/2008/layout/LinedList"/>
    <dgm:cxn modelId="{A50828CC-12A2-4F69-A031-86B658C970EB}" type="presParOf" srcId="{C27F4305-DA09-4371-BFB6-AFEEA681B130}" destId="{4BF1D7F7-4D91-416B-BD9B-E974ADA1DAD2}" srcOrd="2" destOrd="0" presId="urn:microsoft.com/office/officeart/2008/layout/LinedList"/>
    <dgm:cxn modelId="{82AC3B77-DC70-4191-9F13-FD050EEBFC28}" type="presParOf" srcId="{4BF1D7F7-4D91-416B-BD9B-E974ADA1DAD2}" destId="{A2DC8028-5F9A-4BCF-8580-50E005EFF2C8}" srcOrd="0" destOrd="0" presId="urn:microsoft.com/office/officeart/2008/layout/LinedList"/>
    <dgm:cxn modelId="{9FB83274-6C65-4DD5-B26A-102DB874D985}" type="presParOf" srcId="{4BF1D7F7-4D91-416B-BD9B-E974ADA1DAD2}" destId="{FC321FF7-1FEB-4D39-82F6-A4E10B328E4C}" srcOrd="1" destOrd="0" presId="urn:microsoft.com/office/officeart/2008/layout/LinedList"/>
    <dgm:cxn modelId="{22A0C7B3-2B1C-445B-AFC4-DC2A5CB0B65F}" type="presParOf" srcId="{4BF1D7F7-4D91-416B-BD9B-E974ADA1DAD2}" destId="{39B3D40E-8703-492C-9C35-F952D3CD114B}" srcOrd="2" destOrd="0" presId="urn:microsoft.com/office/officeart/2008/layout/LinedList"/>
    <dgm:cxn modelId="{60CB8EB5-28FA-4AE3-ABFE-8BE6538C0500}" type="presParOf" srcId="{C27F4305-DA09-4371-BFB6-AFEEA681B130}" destId="{99BC61A3-EAAF-48E6-BC91-12D8D6E29E96}" srcOrd="3" destOrd="0" presId="urn:microsoft.com/office/officeart/2008/layout/LinedList"/>
    <dgm:cxn modelId="{72A469C0-04E2-430D-9CE7-C6D2D32E0ED2}" type="presParOf" srcId="{C27F4305-DA09-4371-BFB6-AFEEA681B130}" destId="{3D91F1DE-3144-45EA-BEE3-F4506F825A11}" srcOrd="4" destOrd="0" presId="urn:microsoft.com/office/officeart/2008/layout/LinedList"/>
    <dgm:cxn modelId="{77E63CDA-5897-4B83-B92E-C73E1F03EA5D}" type="presParOf" srcId="{3D91F1DE-3144-45EA-BEE3-F4506F825A11}" destId="{34648DDB-85A4-4BEE-93D6-9EF05AFF89DA}" srcOrd="0" destOrd="0" presId="urn:microsoft.com/office/officeart/2008/layout/LinedList"/>
    <dgm:cxn modelId="{5CD76D4E-3601-49ED-8483-8F5783D2CBD6}" type="presParOf" srcId="{3D91F1DE-3144-45EA-BEE3-F4506F825A11}" destId="{310B5160-CB89-423D-AFA8-27B26392C7EF}" srcOrd="1" destOrd="0" presId="urn:microsoft.com/office/officeart/2008/layout/LinedList"/>
    <dgm:cxn modelId="{455E3FC6-5503-4672-BFAF-7F007A5180C0}" type="presParOf" srcId="{3D91F1DE-3144-45EA-BEE3-F4506F825A11}" destId="{B06EEF2E-549C-4120-BFCD-AE1FCE55BE16}" srcOrd="2" destOrd="0" presId="urn:microsoft.com/office/officeart/2008/layout/LinedList"/>
    <dgm:cxn modelId="{40F72988-571D-485C-AC65-AAED4E8CD225}" type="presParOf" srcId="{9820AB66-C20F-4791-ACB3-224DC4417E55}" destId="{C23B317C-31E8-4D5B-A0BC-1E11830A245A}" srcOrd="5" destOrd="0" presId="urn:microsoft.com/office/officeart/2008/layout/LinedList"/>
    <dgm:cxn modelId="{D84F80E2-47AE-42C1-8CBC-CF4664A187DF}" type="presParOf" srcId="{9820AB66-C20F-4791-ACB3-224DC4417E55}" destId="{9D8CADCB-0BD4-4B73-B2E3-80FB6C90D235}"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A1925F-A3CC-4063-81DE-151A0276A9E4}" type="doc">
      <dgm:prSet loTypeId="urn:microsoft.com/office/officeart/2005/8/layout/hList1" loCatId="list" qsTypeId="urn:microsoft.com/office/officeart/2005/8/quickstyle/simple3" qsCatId="simple" csTypeId="urn:microsoft.com/office/officeart/2005/8/colors/accent0_2" csCatId="mainScheme" phldr="1"/>
      <dgm:spPr/>
      <dgm:t>
        <a:bodyPr/>
        <a:lstStyle/>
        <a:p>
          <a:endParaRPr lang="en-US"/>
        </a:p>
      </dgm:t>
    </dgm:pt>
    <dgm:pt modelId="{CD75D79B-63E6-41AE-B767-768A4B816425}">
      <dgm:prSet/>
      <dgm:spPr/>
      <dgm:t>
        <a:bodyPr/>
        <a:lstStyle/>
        <a:p>
          <a:pPr rtl="0"/>
          <a:r>
            <a:rPr lang="en-US" i="1" dirty="0">
              <a:solidFill>
                <a:schemeClr val="tx1">
                  <a:lumMod val="95000"/>
                  <a:lumOff val="5000"/>
                </a:schemeClr>
              </a:solidFill>
            </a:rPr>
            <a:t>Physical readiness for school day</a:t>
          </a:r>
        </a:p>
      </dgm:t>
    </dgm:pt>
    <dgm:pt modelId="{FB40CD91-75C7-41E9-85C3-A9DB06281914}" type="parTrans" cxnId="{17147E8A-EA42-4960-A4A9-D5EAFF811735}">
      <dgm:prSet/>
      <dgm:spPr/>
      <dgm:t>
        <a:bodyPr/>
        <a:lstStyle/>
        <a:p>
          <a:endParaRPr lang="en-US">
            <a:solidFill>
              <a:schemeClr val="tx1">
                <a:lumMod val="95000"/>
                <a:lumOff val="5000"/>
              </a:schemeClr>
            </a:solidFill>
          </a:endParaRPr>
        </a:p>
      </dgm:t>
    </dgm:pt>
    <dgm:pt modelId="{8A496B77-AB21-4CDC-9CA4-796B82A98053}" type="sibTrans" cxnId="{17147E8A-EA42-4960-A4A9-D5EAFF811735}">
      <dgm:prSet/>
      <dgm:spPr/>
      <dgm:t>
        <a:bodyPr/>
        <a:lstStyle/>
        <a:p>
          <a:endParaRPr lang="en-US">
            <a:solidFill>
              <a:schemeClr val="tx1">
                <a:lumMod val="95000"/>
                <a:lumOff val="5000"/>
              </a:schemeClr>
            </a:solidFill>
          </a:endParaRPr>
        </a:p>
      </dgm:t>
    </dgm:pt>
    <dgm:pt modelId="{6A5F3CA4-0422-4EF8-A606-DA725CE7C7E9}">
      <dgm:prSet/>
      <dgm:spPr/>
      <dgm:t>
        <a:bodyPr/>
        <a:lstStyle/>
        <a:p>
          <a:pPr rtl="0"/>
          <a:r>
            <a:rPr lang="en-US" dirty="0">
              <a:solidFill>
                <a:schemeClr val="tx1">
                  <a:lumMod val="95000"/>
                  <a:lumOff val="5000"/>
                </a:schemeClr>
              </a:solidFill>
            </a:rPr>
            <a:t>Over- or underdressed for school-related activities</a:t>
          </a:r>
        </a:p>
      </dgm:t>
    </dgm:pt>
    <dgm:pt modelId="{426E96C1-B269-468E-8AC2-ABC30221179D}" type="parTrans" cxnId="{6C0BE9BC-1ABF-4F4C-A9D7-82C44ADE7DEB}">
      <dgm:prSet/>
      <dgm:spPr/>
      <dgm:t>
        <a:bodyPr/>
        <a:lstStyle/>
        <a:p>
          <a:endParaRPr lang="en-US">
            <a:solidFill>
              <a:schemeClr val="tx1">
                <a:lumMod val="95000"/>
                <a:lumOff val="5000"/>
              </a:schemeClr>
            </a:solidFill>
          </a:endParaRPr>
        </a:p>
      </dgm:t>
    </dgm:pt>
    <dgm:pt modelId="{3D4ACCA0-D0E8-48A9-BF33-373B890B9249}" type="sibTrans" cxnId="{6C0BE9BC-1ABF-4F4C-A9D7-82C44ADE7DEB}">
      <dgm:prSet/>
      <dgm:spPr/>
      <dgm:t>
        <a:bodyPr/>
        <a:lstStyle/>
        <a:p>
          <a:endParaRPr lang="en-US">
            <a:solidFill>
              <a:schemeClr val="tx1">
                <a:lumMod val="95000"/>
                <a:lumOff val="5000"/>
              </a:schemeClr>
            </a:solidFill>
          </a:endParaRPr>
        </a:p>
      </dgm:t>
    </dgm:pt>
    <dgm:pt modelId="{1CEB1C42-90D4-42BD-B9F6-2F296F0A1CC2}">
      <dgm:prSet/>
      <dgm:spPr/>
      <dgm:t>
        <a:bodyPr/>
        <a:lstStyle/>
        <a:p>
          <a:pPr rtl="0"/>
          <a:r>
            <a:rPr lang="en-US" dirty="0">
              <a:solidFill>
                <a:schemeClr val="tx1">
                  <a:lumMod val="95000"/>
                  <a:lumOff val="5000"/>
                </a:schemeClr>
              </a:solidFill>
            </a:rPr>
            <a:t>Too tired/sick to do school work</a:t>
          </a:r>
        </a:p>
      </dgm:t>
    </dgm:pt>
    <dgm:pt modelId="{D0890AB4-3566-4089-A52C-84224FF60725}" type="parTrans" cxnId="{60B79296-743A-47A1-A705-700DC776FDF7}">
      <dgm:prSet/>
      <dgm:spPr/>
      <dgm:t>
        <a:bodyPr/>
        <a:lstStyle/>
        <a:p>
          <a:endParaRPr lang="en-US">
            <a:solidFill>
              <a:schemeClr val="tx1">
                <a:lumMod val="95000"/>
                <a:lumOff val="5000"/>
              </a:schemeClr>
            </a:solidFill>
          </a:endParaRPr>
        </a:p>
      </dgm:t>
    </dgm:pt>
    <dgm:pt modelId="{BBA45DB8-E400-4DEC-82DF-6651E91B9330}" type="sibTrans" cxnId="{60B79296-743A-47A1-A705-700DC776FDF7}">
      <dgm:prSet/>
      <dgm:spPr/>
      <dgm:t>
        <a:bodyPr/>
        <a:lstStyle/>
        <a:p>
          <a:endParaRPr lang="en-US">
            <a:solidFill>
              <a:schemeClr val="tx1">
                <a:lumMod val="95000"/>
                <a:lumOff val="5000"/>
              </a:schemeClr>
            </a:solidFill>
          </a:endParaRPr>
        </a:p>
      </dgm:t>
    </dgm:pt>
    <dgm:pt modelId="{7FB4378B-DDC1-418D-8206-A766572B29C9}">
      <dgm:prSet/>
      <dgm:spPr/>
      <dgm:t>
        <a:bodyPr/>
        <a:lstStyle/>
        <a:p>
          <a:pPr rtl="0"/>
          <a:r>
            <a:rPr lang="en-US">
              <a:solidFill>
                <a:schemeClr val="tx1">
                  <a:lumMod val="95000"/>
                  <a:lumOff val="5000"/>
                </a:schemeClr>
              </a:solidFill>
            </a:rPr>
            <a:t>Late</a:t>
          </a:r>
        </a:p>
      </dgm:t>
    </dgm:pt>
    <dgm:pt modelId="{6EF9704D-5A5D-47B3-B4F6-980AFA0003DF}" type="parTrans" cxnId="{3A4E53E1-3B2D-49AF-82C2-F12C5835F910}">
      <dgm:prSet/>
      <dgm:spPr/>
      <dgm:t>
        <a:bodyPr/>
        <a:lstStyle/>
        <a:p>
          <a:endParaRPr lang="en-US">
            <a:solidFill>
              <a:schemeClr val="tx1">
                <a:lumMod val="95000"/>
                <a:lumOff val="5000"/>
              </a:schemeClr>
            </a:solidFill>
          </a:endParaRPr>
        </a:p>
      </dgm:t>
    </dgm:pt>
    <dgm:pt modelId="{CEFB0AAF-C6CA-4B27-AFDC-C57F65410BD8}" type="sibTrans" cxnId="{3A4E53E1-3B2D-49AF-82C2-F12C5835F910}">
      <dgm:prSet/>
      <dgm:spPr/>
      <dgm:t>
        <a:bodyPr/>
        <a:lstStyle/>
        <a:p>
          <a:endParaRPr lang="en-US">
            <a:solidFill>
              <a:schemeClr val="tx1">
                <a:lumMod val="95000"/>
                <a:lumOff val="5000"/>
              </a:schemeClr>
            </a:solidFill>
          </a:endParaRPr>
        </a:p>
      </dgm:t>
    </dgm:pt>
    <dgm:pt modelId="{6A231B86-51EB-4ED2-99B8-16442595879D}">
      <dgm:prSet/>
      <dgm:spPr/>
      <dgm:t>
        <a:bodyPr/>
        <a:lstStyle/>
        <a:p>
          <a:pPr rtl="0"/>
          <a:r>
            <a:rPr lang="en-US">
              <a:solidFill>
                <a:schemeClr val="tx1">
                  <a:lumMod val="95000"/>
                  <a:lumOff val="5000"/>
                </a:schemeClr>
              </a:solidFill>
            </a:rPr>
            <a:t>Hungry</a:t>
          </a:r>
        </a:p>
      </dgm:t>
    </dgm:pt>
    <dgm:pt modelId="{2757E46C-F96A-4F2D-A72B-3C5D3D2344C7}" type="parTrans" cxnId="{94A8944D-BF93-4A3F-B81C-0A3CAB429C00}">
      <dgm:prSet/>
      <dgm:spPr/>
      <dgm:t>
        <a:bodyPr/>
        <a:lstStyle/>
        <a:p>
          <a:endParaRPr lang="en-US">
            <a:solidFill>
              <a:schemeClr val="tx1">
                <a:lumMod val="95000"/>
                <a:lumOff val="5000"/>
              </a:schemeClr>
            </a:solidFill>
          </a:endParaRPr>
        </a:p>
      </dgm:t>
    </dgm:pt>
    <dgm:pt modelId="{86D1C15F-0FE1-45FB-BFA1-4D172E92C033}" type="sibTrans" cxnId="{94A8944D-BF93-4A3F-B81C-0A3CAB429C00}">
      <dgm:prSet/>
      <dgm:spPr/>
      <dgm:t>
        <a:bodyPr/>
        <a:lstStyle/>
        <a:p>
          <a:endParaRPr lang="en-US">
            <a:solidFill>
              <a:schemeClr val="tx1">
                <a:lumMod val="95000"/>
                <a:lumOff val="5000"/>
              </a:schemeClr>
            </a:solidFill>
          </a:endParaRPr>
        </a:p>
      </dgm:t>
    </dgm:pt>
    <dgm:pt modelId="{3FC9964E-BD9B-4B90-BF25-43947DA5844A}">
      <dgm:prSet/>
      <dgm:spPr/>
      <dgm:t>
        <a:bodyPr/>
        <a:lstStyle/>
        <a:p>
          <a:pPr rtl="0"/>
          <a:r>
            <a:rPr lang="en-US" i="1" dirty="0">
              <a:solidFill>
                <a:schemeClr val="tx1">
                  <a:lumMod val="95000"/>
                  <a:lumOff val="5000"/>
                </a:schemeClr>
              </a:solidFill>
            </a:rPr>
            <a:t>Physical independence</a:t>
          </a:r>
        </a:p>
      </dgm:t>
    </dgm:pt>
    <dgm:pt modelId="{57FADFF0-8994-49FD-BC1C-D2D383AA89A6}" type="parTrans" cxnId="{76CFDD1F-29D7-4CF1-AE39-40018FA3EA23}">
      <dgm:prSet/>
      <dgm:spPr/>
      <dgm:t>
        <a:bodyPr/>
        <a:lstStyle/>
        <a:p>
          <a:endParaRPr lang="en-US">
            <a:solidFill>
              <a:schemeClr val="tx1">
                <a:lumMod val="95000"/>
                <a:lumOff val="5000"/>
              </a:schemeClr>
            </a:solidFill>
          </a:endParaRPr>
        </a:p>
      </dgm:t>
    </dgm:pt>
    <dgm:pt modelId="{2EBEDAE1-17B8-44B0-9B21-52F438949D10}" type="sibTrans" cxnId="{76CFDD1F-29D7-4CF1-AE39-40018FA3EA23}">
      <dgm:prSet/>
      <dgm:spPr/>
      <dgm:t>
        <a:bodyPr/>
        <a:lstStyle/>
        <a:p>
          <a:endParaRPr lang="en-US">
            <a:solidFill>
              <a:schemeClr val="tx1">
                <a:lumMod val="95000"/>
                <a:lumOff val="5000"/>
              </a:schemeClr>
            </a:solidFill>
          </a:endParaRPr>
        </a:p>
      </dgm:t>
    </dgm:pt>
    <dgm:pt modelId="{988EF73A-CCE1-4BB5-822D-8FDE465676EC}">
      <dgm:prSet/>
      <dgm:spPr/>
      <dgm:t>
        <a:bodyPr/>
        <a:lstStyle/>
        <a:p>
          <a:pPr rtl="0"/>
          <a:r>
            <a:rPr lang="en-US">
              <a:solidFill>
                <a:schemeClr val="tx1">
                  <a:lumMod val="95000"/>
                  <a:lumOff val="5000"/>
                </a:schemeClr>
              </a:solidFill>
            </a:rPr>
            <a:t>Independent in bathroom habits most of the time</a:t>
          </a:r>
        </a:p>
      </dgm:t>
    </dgm:pt>
    <dgm:pt modelId="{6FAFC736-705B-4DA2-9AA5-FA495781411F}" type="parTrans" cxnId="{D2E6F00E-AB3F-4439-AA0C-D68C45CACFE7}">
      <dgm:prSet/>
      <dgm:spPr/>
      <dgm:t>
        <a:bodyPr/>
        <a:lstStyle/>
        <a:p>
          <a:endParaRPr lang="en-US">
            <a:solidFill>
              <a:schemeClr val="tx1">
                <a:lumMod val="95000"/>
                <a:lumOff val="5000"/>
              </a:schemeClr>
            </a:solidFill>
          </a:endParaRPr>
        </a:p>
      </dgm:t>
    </dgm:pt>
    <dgm:pt modelId="{B1219B1B-6741-48F9-851E-461A531CC64C}" type="sibTrans" cxnId="{D2E6F00E-AB3F-4439-AA0C-D68C45CACFE7}">
      <dgm:prSet/>
      <dgm:spPr/>
      <dgm:t>
        <a:bodyPr/>
        <a:lstStyle/>
        <a:p>
          <a:endParaRPr lang="en-US">
            <a:solidFill>
              <a:schemeClr val="tx1">
                <a:lumMod val="95000"/>
                <a:lumOff val="5000"/>
              </a:schemeClr>
            </a:solidFill>
          </a:endParaRPr>
        </a:p>
      </dgm:t>
    </dgm:pt>
    <dgm:pt modelId="{EA59E8AC-30DE-4B70-BEB1-BECC5CE19EB2}">
      <dgm:prSet/>
      <dgm:spPr/>
      <dgm:t>
        <a:bodyPr/>
        <a:lstStyle/>
        <a:p>
          <a:pPr rtl="0"/>
          <a:r>
            <a:rPr lang="en-US" dirty="0">
              <a:solidFill>
                <a:schemeClr val="tx1">
                  <a:lumMod val="95000"/>
                  <a:lumOff val="5000"/>
                </a:schemeClr>
              </a:solidFill>
            </a:rPr>
            <a:t>Shows an established hand preference</a:t>
          </a:r>
        </a:p>
      </dgm:t>
    </dgm:pt>
    <dgm:pt modelId="{BB05A109-1BEA-4295-8165-1085D6BE14AE}" type="parTrans" cxnId="{617BC9DA-E821-4B1F-BDB0-4741914A70E4}">
      <dgm:prSet/>
      <dgm:spPr/>
      <dgm:t>
        <a:bodyPr/>
        <a:lstStyle/>
        <a:p>
          <a:endParaRPr lang="en-US">
            <a:solidFill>
              <a:schemeClr val="tx1">
                <a:lumMod val="95000"/>
                <a:lumOff val="5000"/>
              </a:schemeClr>
            </a:solidFill>
          </a:endParaRPr>
        </a:p>
      </dgm:t>
    </dgm:pt>
    <dgm:pt modelId="{BBDBF228-F8F6-4368-B9DC-2E08FF442EE8}" type="sibTrans" cxnId="{617BC9DA-E821-4B1F-BDB0-4741914A70E4}">
      <dgm:prSet/>
      <dgm:spPr/>
      <dgm:t>
        <a:bodyPr/>
        <a:lstStyle/>
        <a:p>
          <a:endParaRPr lang="en-US">
            <a:solidFill>
              <a:schemeClr val="tx1">
                <a:lumMod val="95000"/>
                <a:lumOff val="5000"/>
              </a:schemeClr>
            </a:solidFill>
          </a:endParaRPr>
        </a:p>
      </dgm:t>
    </dgm:pt>
    <dgm:pt modelId="{897B968C-E3B2-4A9F-81D5-47700ABF1569}">
      <dgm:prSet/>
      <dgm:spPr/>
      <dgm:t>
        <a:bodyPr/>
        <a:lstStyle/>
        <a:p>
          <a:pPr rtl="0"/>
          <a:r>
            <a:rPr lang="en-US">
              <a:solidFill>
                <a:schemeClr val="tx1">
                  <a:lumMod val="95000"/>
                  <a:lumOff val="5000"/>
                </a:schemeClr>
              </a:solidFill>
            </a:rPr>
            <a:t>Well-coordinated</a:t>
          </a:r>
        </a:p>
      </dgm:t>
    </dgm:pt>
    <dgm:pt modelId="{2847050D-082B-4199-8FBA-9CC1B2E71DFD}" type="parTrans" cxnId="{AB02C4BF-1553-4DD1-9919-925D296CD3BE}">
      <dgm:prSet/>
      <dgm:spPr/>
      <dgm:t>
        <a:bodyPr/>
        <a:lstStyle/>
        <a:p>
          <a:endParaRPr lang="en-US">
            <a:solidFill>
              <a:schemeClr val="tx1">
                <a:lumMod val="95000"/>
                <a:lumOff val="5000"/>
              </a:schemeClr>
            </a:solidFill>
          </a:endParaRPr>
        </a:p>
      </dgm:t>
    </dgm:pt>
    <dgm:pt modelId="{259FFB01-7D8B-4EA9-8B2E-0370B62A1172}" type="sibTrans" cxnId="{AB02C4BF-1553-4DD1-9919-925D296CD3BE}">
      <dgm:prSet/>
      <dgm:spPr/>
      <dgm:t>
        <a:bodyPr/>
        <a:lstStyle/>
        <a:p>
          <a:endParaRPr lang="en-US">
            <a:solidFill>
              <a:schemeClr val="tx1">
                <a:lumMod val="95000"/>
                <a:lumOff val="5000"/>
              </a:schemeClr>
            </a:solidFill>
          </a:endParaRPr>
        </a:p>
      </dgm:t>
    </dgm:pt>
    <dgm:pt modelId="{8A1505EE-5333-4415-B1ED-2C6232B8F95B}">
      <dgm:prSet/>
      <dgm:spPr/>
      <dgm:t>
        <a:bodyPr/>
        <a:lstStyle/>
        <a:p>
          <a:pPr rtl="0"/>
          <a:r>
            <a:rPr lang="en-US">
              <a:solidFill>
                <a:schemeClr val="tx1">
                  <a:lumMod val="95000"/>
                  <a:lumOff val="5000"/>
                </a:schemeClr>
              </a:solidFill>
            </a:rPr>
            <a:t>Sucks a thumb/finger</a:t>
          </a:r>
        </a:p>
      </dgm:t>
    </dgm:pt>
    <dgm:pt modelId="{79BF5470-31DC-4E4C-B251-767EA2F3BEF5}" type="parTrans" cxnId="{155CB412-8F6C-4323-A297-5290850D5B77}">
      <dgm:prSet/>
      <dgm:spPr/>
      <dgm:t>
        <a:bodyPr/>
        <a:lstStyle/>
        <a:p>
          <a:endParaRPr lang="en-US">
            <a:solidFill>
              <a:schemeClr val="tx1">
                <a:lumMod val="95000"/>
                <a:lumOff val="5000"/>
              </a:schemeClr>
            </a:solidFill>
          </a:endParaRPr>
        </a:p>
      </dgm:t>
    </dgm:pt>
    <dgm:pt modelId="{964283E5-5C43-4AE0-B4C5-BB82041B8108}" type="sibTrans" cxnId="{155CB412-8F6C-4323-A297-5290850D5B77}">
      <dgm:prSet/>
      <dgm:spPr/>
      <dgm:t>
        <a:bodyPr/>
        <a:lstStyle/>
        <a:p>
          <a:endParaRPr lang="en-US">
            <a:solidFill>
              <a:schemeClr val="tx1">
                <a:lumMod val="95000"/>
                <a:lumOff val="5000"/>
              </a:schemeClr>
            </a:solidFill>
          </a:endParaRPr>
        </a:p>
      </dgm:t>
    </dgm:pt>
    <dgm:pt modelId="{F8958209-C0BE-473D-AAA5-85F6821E4082}">
      <dgm:prSet/>
      <dgm:spPr/>
      <dgm:t>
        <a:bodyPr/>
        <a:lstStyle/>
        <a:p>
          <a:pPr rtl="0"/>
          <a:r>
            <a:rPr lang="en-US" i="1" dirty="0">
              <a:solidFill>
                <a:schemeClr val="tx1">
                  <a:lumMod val="95000"/>
                  <a:lumOff val="5000"/>
                </a:schemeClr>
              </a:solidFill>
            </a:rPr>
            <a:t>Gross and fine motor skills</a:t>
          </a:r>
        </a:p>
      </dgm:t>
    </dgm:pt>
    <dgm:pt modelId="{330C92D9-C90B-491B-BF6D-5B76CE5D1922}" type="parTrans" cxnId="{E11F7F2E-B9D0-430E-8AEE-361D2FD85345}">
      <dgm:prSet/>
      <dgm:spPr/>
      <dgm:t>
        <a:bodyPr/>
        <a:lstStyle/>
        <a:p>
          <a:endParaRPr lang="en-US">
            <a:solidFill>
              <a:schemeClr val="tx1">
                <a:lumMod val="95000"/>
                <a:lumOff val="5000"/>
              </a:schemeClr>
            </a:solidFill>
          </a:endParaRPr>
        </a:p>
      </dgm:t>
    </dgm:pt>
    <dgm:pt modelId="{BE009119-3011-4D88-A8DF-7EE13F2116E8}" type="sibTrans" cxnId="{E11F7F2E-B9D0-430E-8AEE-361D2FD85345}">
      <dgm:prSet/>
      <dgm:spPr/>
      <dgm:t>
        <a:bodyPr/>
        <a:lstStyle/>
        <a:p>
          <a:endParaRPr lang="en-US">
            <a:solidFill>
              <a:schemeClr val="tx1">
                <a:lumMod val="95000"/>
                <a:lumOff val="5000"/>
              </a:schemeClr>
            </a:solidFill>
          </a:endParaRPr>
        </a:p>
      </dgm:t>
    </dgm:pt>
    <dgm:pt modelId="{46B9B3D7-9E9B-4B62-BF11-C38AE9A48FC4}">
      <dgm:prSet/>
      <dgm:spPr/>
      <dgm:t>
        <a:bodyPr/>
        <a:lstStyle/>
        <a:p>
          <a:pPr rtl="0"/>
          <a:r>
            <a:rPr lang="en-US">
              <a:solidFill>
                <a:schemeClr val="tx1">
                  <a:lumMod val="95000"/>
                  <a:lumOff val="5000"/>
                </a:schemeClr>
              </a:solidFill>
            </a:rPr>
            <a:t>Proficient at holding a pen, crayons, or a paintbrush</a:t>
          </a:r>
        </a:p>
      </dgm:t>
    </dgm:pt>
    <dgm:pt modelId="{795BAC9C-8B0B-4118-A64B-CAC71ACE51DF}" type="parTrans" cxnId="{0CFF2DEC-C99E-4612-932B-8B1711520D40}">
      <dgm:prSet/>
      <dgm:spPr/>
      <dgm:t>
        <a:bodyPr/>
        <a:lstStyle/>
        <a:p>
          <a:endParaRPr lang="en-US">
            <a:solidFill>
              <a:schemeClr val="tx1">
                <a:lumMod val="95000"/>
                <a:lumOff val="5000"/>
              </a:schemeClr>
            </a:solidFill>
          </a:endParaRPr>
        </a:p>
      </dgm:t>
    </dgm:pt>
    <dgm:pt modelId="{3CF45EDA-8DF6-4725-9A77-CA9D6A29EAF2}" type="sibTrans" cxnId="{0CFF2DEC-C99E-4612-932B-8B1711520D40}">
      <dgm:prSet/>
      <dgm:spPr/>
      <dgm:t>
        <a:bodyPr/>
        <a:lstStyle/>
        <a:p>
          <a:endParaRPr lang="en-US">
            <a:solidFill>
              <a:schemeClr val="tx1">
                <a:lumMod val="95000"/>
                <a:lumOff val="5000"/>
              </a:schemeClr>
            </a:solidFill>
          </a:endParaRPr>
        </a:p>
      </dgm:t>
    </dgm:pt>
    <dgm:pt modelId="{C75F2343-382F-40EA-BBAA-2258335A2073}">
      <dgm:prSet/>
      <dgm:spPr/>
      <dgm:t>
        <a:bodyPr/>
        <a:lstStyle/>
        <a:p>
          <a:pPr rtl="0"/>
          <a:r>
            <a:rPr lang="en-US" dirty="0">
              <a:solidFill>
                <a:schemeClr val="tx1">
                  <a:lumMod val="95000"/>
                  <a:lumOff val="5000"/>
                </a:schemeClr>
              </a:solidFill>
            </a:rPr>
            <a:t>Ability to manipulate objects</a:t>
          </a:r>
        </a:p>
      </dgm:t>
    </dgm:pt>
    <dgm:pt modelId="{5D0574BF-E92F-4FF5-AD6B-0981186F1246}" type="parTrans" cxnId="{034D3780-5DCA-4DE2-8D43-6A387D34B40B}">
      <dgm:prSet/>
      <dgm:spPr/>
      <dgm:t>
        <a:bodyPr/>
        <a:lstStyle/>
        <a:p>
          <a:endParaRPr lang="en-US">
            <a:solidFill>
              <a:schemeClr val="tx1">
                <a:lumMod val="95000"/>
                <a:lumOff val="5000"/>
              </a:schemeClr>
            </a:solidFill>
          </a:endParaRPr>
        </a:p>
      </dgm:t>
    </dgm:pt>
    <dgm:pt modelId="{4096DBD2-B247-4B0D-B3C4-78B3A58FF59A}" type="sibTrans" cxnId="{034D3780-5DCA-4DE2-8D43-6A387D34B40B}">
      <dgm:prSet/>
      <dgm:spPr/>
      <dgm:t>
        <a:bodyPr/>
        <a:lstStyle/>
        <a:p>
          <a:endParaRPr lang="en-US">
            <a:solidFill>
              <a:schemeClr val="tx1">
                <a:lumMod val="95000"/>
                <a:lumOff val="5000"/>
              </a:schemeClr>
            </a:solidFill>
          </a:endParaRPr>
        </a:p>
      </dgm:t>
    </dgm:pt>
    <dgm:pt modelId="{7F3BE4C7-793B-49CD-A9D4-ADBA96F4029A}">
      <dgm:prSet/>
      <dgm:spPr/>
      <dgm:t>
        <a:bodyPr/>
        <a:lstStyle/>
        <a:p>
          <a:pPr rtl="0"/>
          <a:r>
            <a:rPr lang="en-US">
              <a:solidFill>
                <a:schemeClr val="tx1">
                  <a:lumMod val="95000"/>
                  <a:lumOff val="5000"/>
                </a:schemeClr>
              </a:solidFill>
            </a:rPr>
            <a:t>Ability to climb stairs</a:t>
          </a:r>
        </a:p>
      </dgm:t>
    </dgm:pt>
    <dgm:pt modelId="{39F3B5D2-15B4-4CD8-90B9-3F5E56C50F5D}" type="parTrans" cxnId="{48848F86-81A8-48EE-8A81-A8C31FD69A9C}">
      <dgm:prSet/>
      <dgm:spPr/>
      <dgm:t>
        <a:bodyPr/>
        <a:lstStyle/>
        <a:p>
          <a:endParaRPr lang="en-US">
            <a:solidFill>
              <a:schemeClr val="tx1">
                <a:lumMod val="95000"/>
                <a:lumOff val="5000"/>
              </a:schemeClr>
            </a:solidFill>
          </a:endParaRPr>
        </a:p>
      </dgm:t>
    </dgm:pt>
    <dgm:pt modelId="{D3F8F76F-0501-48A6-A917-A7B293A67A91}" type="sibTrans" cxnId="{48848F86-81A8-48EE-8A81-A8C31FD69A9C}">
      <dgm:prSet/>
      <dgm:spPr/>
      <dgm:t>
        <a:bodyPr/>
        <a:lstStyle/>
        <a:p>
          <a:endParaRPr lang="en-US">
            <a:solidFill>
              <a:schemeClr val="tx1">
                <a:lumMod val="95000"/>
                <a:lumOff val="5000"/>
              </a:schemeClr>
            </a:solidFill>
          </a:endParaRPr>
        </a:p>
      </dgm:t>
    </dgm:pt>
    <dgm:pt modelId="{C7A7E327-7CF5-4FEF-9854-0C6EB797D737}">
      <dgm:prSet/>
      <dgm:spPr/>
      <dgm:t>
        <a:bodyPr/>
        <a:lstStyle/>
        <a:p>
          <a:pPr rtl="0"/>
          <a:r>
            <a:rPr lang="en-US">
              <a:solidFill>
                <a:schemeClr val="tx1">
                  <a:lumMod val="95000"/>
                  <a:lumOff val="5000"/>
                </a:schemeClr>
              </a:solidFill>
            </a:rPr>
            <a:t>Level of energy throughout the school day</a:t>
          </a:r>
        </a:p>
      </dgm:t>
    </dgm:pt>
    <dgm:pt modelId="{01B63CB5-1F75-47DA-8FD2-F46F29EA98FE}" type="parTrans" cxnId="{7B9F6F33-AD1D-4EF3-865C-B71F27F5D7C0}">
      <dgm:prSet/>
      <dgm:spPr/>
      <dgm:t>
        <a:bodyPr/>
        <a:lstStyle/>
        <a:p>
          <a:endParaRPr lang="en-US">
            <a:solidFill>
              <a:schemeClr val="tx1">
                <a:lumMod val="95000"/>
                <a:lumOff val="5000"/>
              </a:schemeClr>
            </a:solidFill>
          </a:endParaRPr>
        </a:p>
      </dgm:t>
    </dgm:pt>
    <dgm:pt modelId="{C1FD83D9-C5AD-4064-BE04-F47770C184BB}" type="sibTrans" cxnId="{7B9F6F33-AD1D-4EF3-865C-B71F27F5D7C0}">
      <dgm:prSet/>
      <dgm:spPr/>
      <dgm:t>
        <a:bodyPr/>
        <a:lstStyle/>
        <a:p>
          <a:endParaRPr lang="en-US">
            <a:solidFill>
              <a:schemeClr val="tx1">
                <a:lumMod val="95000"/>
                <a:lumOff val="5000"/>
              </a:schemeClr>
            </a:solidFill>
          </a:endParaRPr>
        </a:p>
      </dgm:t>
    </dgm:pt>
    <dgm:pt modelId="{F2ED0650-63FC-4827-AC57-A89640A8D369}">
      <dgm:prSet/>
      <dgm:spPr/>
      <dgm:t>
        <a:bodyPr/>
        <a:lstStyle/>
        <a:p>
          <a:pPr rtl="0"/>
          <a:r>
            <a:rPr lang="en-US">
              <a:solidFill>
                <a:schemeClr val="tx1">
                  <a:lumMod val="95000"/>
                  <a:lumOff val="5000"/>
                </a:schemeClr>
              </a:solidFill>
            </a:rPr>
            <a:t>Overall physical development</a:t>
          </a:r>
        </a:p>
      </dgm:t>
    </dgm:pt>
    <dgm:pt modelId="{465BDC84-848C-4770-8EC7-85C968604685}" type="parTrans" cxnId="{74741BA5-3D61-40DC-BECE-022936FE5CE0}">
      <dgm:prSet/>
      <dgm:spPr/>
      <dgm:t>
        <a:bodyPr/>
        <a:lstStyle/>
        <a:p>
          <a:endParaRPr lang="en-US">
            <a:solidFill>
              <a:schemeClr val="tx1">
                <a:lumMod val="95000"/>
                <a:lumOff val="5000"/>
              </a:schemeClr>
            </a:solidFill>
          </a:endParaRPr>
        </a:p>
      </dgm:t>
    </dgm:pt>
    <dgm:pt modelId="{4E929EA4-1372-4CCB-90CD-C921886D0435}" type="sibTrans" cxnId="{74741BA5-3D61-40DC-BECE-022936FE5CE0}">
      <dgm:prSet/>
      <dgm:spPr/>
      <dgm:t>
        <a:bodyPr/>
        <a:lstStyle/>
        <a:p>
          <a:endParaRPr lang="en-US">
            <a:solidFill>
              <a:schemeClr val="tx1">
                <a:lumMod val="95000"/>
                <a:lumOff val="5000"/>
              </a:schemeClr>
            </a:solidFill>
          </a:endParaRPr>
        </a:p>
      </dgm:t>
    </dgm:pt>
    <dgm:pt modelId="{76EF304B-061D-4009-A01A-9D729F648EF4}" type="pres">
      <dgm:prSet presAssocID="{9CA1925F-A3CC-4063-81DE-151A0276A9E4}" presName="Name0" presStyleCnt="0">
        <dgm:presLayoutVars>
          <dgm:dir/>
          <dgm:animLvl val="lvl"/>
          <dgm:resizeHandles val="exact"/>
        </dgm:presLayoutVars>
      </dgm:prSet>
      <dgm:spPr/>
      <dgm:t>
        <a:bodyPr/>
        <a:lstStyle/>
        <a:p>
          <a:endParaRPr lang="en-US"/>
        </a:p>
      </dgm:t>
    </dgm:pt>
    <dgm:pt modelId="{8021F424-4FD2-4336-89BE-A3D7E5BF9C6F}" type="pres">
      <dgm:prSet presAssocID="{CD75D79B-63E6-41AE-B767-768A4B816425}" presName="composite" presStyleCnt="0"/>
      <dgm:spPr/>
    </dgm:pt>
    <dgm:pt modelId="{EACE18EC-23CF-4C6B-8DED-A920BAA5D9F8}" type="pres">
      <dgm:prSet presAssocID="{CD75D79B-63E6-41AE-B767-768A4B816425}" presName="parTx" presStyleLbl="alignNode1" presStyleIdx="0" presStyleCnt="3">
        <dgm:presLayoutVars>
          <dgm:chMax val="0"/>
          <dgm:chPref val="0"/>
          <dgm:bulletEnabled val="1"/>
        </dgm:presLayoutVars>
      </dgm:prSet>
      <dgm:spPr/>
      <dgm:t>
        <a:bodyPr/>
        <a:lstStyle/>
        <a:p>
          <a:endParaRPr lang="en-US"/>
        </a:p>
      </dgm:t>
    </dgm:pt>
    <dgm:pt modelId="{125D779B-FB06-4413-9543-F034CD3F00F0}" type="pres">
      <dgm:prSet presAssocID="{CD75D79B-63E6-41AE-B767-768A4B816425}" presName="desTx" presStyleLbl="alignAccFollowNode1" presStyleIdx="0" presStyleCnt="3">
        <dgm:presLayoutVars>
          <dgm:bulletEnabled val="1"/>
        </dgm:presLayoutVars>
      </dgm:prSet>
      <dgm:spPr/>
      <dgm:t>
        <a:bodyPr/>
        <a:lstStyle/>
        <a:p>
          <a:endParaRPr lang="en-US"/>
        </a:p>
      </dgm:t>
    </dgm:pt>
    <dgm:pt modelId="{217875B2-4292-4091-9DE3-CB2FD537A6B5}" type="pres">
      <dgm:prSet presAssocID="{8A496B77-AB21-4CDC-9CA4-796B82A98053}" presName="space" presStyleCnt="0"/>
      <dgm:spPr/>
    </dgm:pt>
    <dgm:pt modelId="{4E122B96-1C05-4477-BCA1-270B98374E94}" type="pres">
      <dgm:prSet presAssocID="{3FC9964E-BD9B-4B90-BF25-43947DA5844A}" presName="composite" presStyleCnt="0"/>
      <dgm:spPr/>
    </dgm:pt>
    <dgm:pt modelId="{E25D47E7-FC01-4A55-8489-87DD16D97A3D}" type="pres">
      <dgm:prSet presAssocID="{3FC9964E-BD9B-4B90-BF25-43947DA5844A}" presName="parTx" presStyleLbl="alignNode1" presStyleIdx="1" presStyleCnt="3">
        <dgm:presLayoutVars>
          <dgm:chMax val="0"/>
          <dgm:chPref val="0"/>
          <dgm:bulletEnabled val="1"/>
        </dgm:presLayoutVars>
      </dgm:prSet>
      <dgm:spPr/>
      <dgm:t>
        <a:bodyPr/>
        <a:lstStyle/>
        <a:p>
          <a:endParaRPr lang="en-US"/>
        </a:p>
      </dgm:t>
    </dgm:pt>
    <dgm:pt modelId="{A22E39EE-F601-4D4A-A942-4C5AC2C571B7}" type="pres">
      <dgm:prSet presAssocID="{3FC9964E-BD9B-4B90-BF25-43947DA5844A}" presName="desTx" presStyleLbl="alignAccFollowNode1" presStyleIdx="1" presStyleCnt="3">
        <dgm:presLayoutVars>
          <dgm:bulletEnabled val="1"/>
        </dgm:presLayoutVars>
      </dgm:prSet>
      <dgm:spPr/>
      <dgm:t>
        <a:bodyPr/>
        <a:lstStyle/>
        <a:p>
          <a:endParaRPr lang="en-US"/>
        </a:p>
      </dgm:t>
    </dgm:pt>
    <dgm:pt modelId="{FE76F1F9-D275-4023-A4ED-FA6E6B439887}" type="pres">
      <dgm:prSet presAssocID="{2EBEDAE1-17B8-44B0-9B21-52F438949D10}" presName="space" presStyleCnt="0"/>
      <dgm:spPr/>
    </dgm:pt>
    <dgm:pt modelId="{C15859E8-A34E-47D8-8B0C-FDB2D79F9BBF}" type="pres">
      <dgm:prSet presAssocID="{F8958209-C0BE-473D-AAA5-85F6821E4082}" presName="composite" presStyleCnt="0"/>
      <dgm:spPr/>
    </dgm:pt>
    <dgm:pt modelId="{21B1372D-8180-417D-81FC-9EAC78C6DACD}" type="pres">
      <dgm:prSet presAssocID="{F8958209-C0BE-473D-AAA5-85F6821E4082}" presName="parTx" presStyleLbl="alignNode1" presStyleIdx="2" presStyleCnt="3">
        <dgm:presLayoutVars>
          <dgm:chMax val="0"/>
          <dgm:chPref val="0"/>
          <dgm:bulletEnabled val="1"/>
        </dgm:presLayoutVars>
      </dgm:prSet>
      <dgm:spPr/>
      <dgm:t>
        <a:bodyPr/>
        <a:lstStyle/>
        <a:p>
          <a:endParaRPr lang="en-US"/>
        </a:p>
      </dgm:t>
    </dgm:pt>
    <dgm:pt modelId="{2CC913DB-7778-4585-8BAB-7E6931795E02}" type="pres">
      <dgm:prSet presAssocID="{F8958209-C0BE-473D-AAA5-85F6821E4082}" presName="desTx" presStyleLbl="alignAccFollowNode1" presStyleIdx="2" presStyleCnt="3">
        <dgm:presLayoutVars>
          <dgm:bulletEnabled val="1"/>
        </dgm:presLayoutVars>
      </dgm:prSet>
      <dgm:spPr/>
      <dgm:t>
        <a:bodyPr/>
        <a:lstStyle/>
        <a:p>
          <a:endParaRPr lang="en-US"/>
        </a:p>
      </dgm:t>
    </dgm:pt>
  </dgm:ptLst>
  <dgm:cxnLst>
    <dgm:cxn modelId="{F887F328-3159-4633-B5F1-FF963D2B5E19}" type="presOf" srcId="{9CA1925F-A3CC-4063-81DE-151A0276A9E4}" destId="{76EF304B-061D-4009-A01A-9D729F648EF4}" srcOrd="0" destOrd="0" presId="urn:microsoft.com/office/officeart/2005/8/layout/hList1"/>
    <dgm:cxn modelId="{749CE048-95D7-4F1A-9284-36207DABEE73}" type="presOf" srcId="{8A1505EE-5333-4415-B1ED-2C6232B8F95B}" destId="{A22E39EE-F601-4D4A-A942-4C5AC2C571B7}" srcOrd="0" destOrd="3" presId="urn:microsoft.com/office/officeart/2005/8/layout/hList1"/>
    <dgm:cxn modelId="{995507A1-A11B-44F5-A358-D748832DFFE4}" type="presOf" srcId="{46B9B3D7-9E9B-4B62-BF11-C38AE9A48FC4}" destId="{2CC913DB-7778-4585-8BAB-7E6931795E02}" srcOrd="0" destOrd="0" presId="urn:microsoft.com/office/officeart/2005/8/layout/hList1"/>
    <dgm:cxn modelId="{116E66C5-43B9-4C72-812E-EBC5AA54C56F}" type="presOf" srcId="{6A231B86-51EB-4ED2-99B8-16442595879D}" destId="{125D779B-FB06-4413-9543-F034CD3F00F0}" srcOrd="0" destOrd="3" presId="urn:microsoft.com/office/officeart/2005/8/layout/hList1"/>
    <dgm:cxn modelId="{F23F6DC2-01C6-46FC-9895-B7FE6AA25911}" type="presOf" srcId="{CD75D79B-63E6-41AE-B767-768A4B816425}" destId="{EACE18EC-23CF-4C6B-8DED-A920BAA5D9F8}" srcOrd="0" destOrd="0" presId="urn:microsoft.com/office/officeart/2005/8/layout/hList1"/>
    <dgm:cxn modelId="{25114064-205C-4383-964C-2D5C0E49823D}" type="presOf" srcId="{897B968C-E3B2-4A9F-81D5-47700ABF1569}" destId="{A22E39EE-F601-4D4A-A942-4C5AC2C571B7}" srcOrd="0" destOrd="2" presId="urn:microsoft.com/office/officeart/2005/8/layout/hList1"/>
    <dgm:cxn modelId="{3A4E53E1-3B2D-49AF-82C2-F12C5835F910}" srcId="{CD75D79B-63E6-41AE-B767-768A4B816425}" destId="{7FB4378B-DDC1-418D-8206-A766572B29C9}" srcOrd="2" destOrd="0" parTransId="{6EF9704D-5A5D-47B3-B4F6-980AFA0003DF}" sibTransId="{CEFB0AAF-C6CA-4B27-AFDC-C57F65410BD8}"/>
    <dgm:cxn modelId="{7B9F6F33-AD1D-4EF3-865C-B71F27F5D7C0}" srcId="{F8958209-C0BE-473D-AAA5-85F6821E4082}" destId="{C7A7E327-7CF5-4FEF-9854-0C6EB797D737}" srcOrd="3" destOrd="0" parTransId="{01B63CB5-1F75-47DA-8FD2-F46F29EA98FE}" sibTransId="{C1FD83D9-C5AD-4064-BE04-F47770C184BB}"/>
    <dgm:cxn modelId="{716AD3B7-1032-476B-83DC-856D42D33752}" type="presOf" srcId="{C75F2343-382F-40EA-BBAA-2258335A2073}" destId="{2CC913DB-7778-4585-8BAB-7E6931795E02}" srcOrd="0" destOrd="1" presId="urn:microsoft.com/office/officeart/2005/8/layout/hList1"/>
    <dgm:cxn modelId="{0CFF2DEC-C99E-4612-932B-8B1711520D40}" srcId="{F8958209-C0BE-473D-AAA5-85F6821E4082}" destId="{46B9B3D7-9E9B-4B62-BF11-C38AE9A48FC4}" srcOrd="0" destOrd="0" parTransId="{795BAC9C-8B0B-4118-A64B-CAC71ACE51DF}" sibTransId="{3CF45EDA-8DF6-4725-9A77-CA9D6A29EAF2}"/>
    <dgm:cxn modelId="{AB02C4BF-1553-4DD1-9919-925D296CD3BE}" srcId="{3FC9964E-BD9B-4B90-BF25-43947DA5844A}" destId="{897B968C-E3B2-4A9F-81D5-47700ABF1569}" srcOrd="2" destOrd="0" parTransId="{2847050D-082B-4199-8FBA-9CC1B2E71DFD}" sibTransId="{259FFB01-7D8B-4EA9-8B2E-0370B62A1172}"/>
    <dgm:cxn modelId="{617BC9DA-E821-4B1F-BDB0-4741914A70E4}" srcId="{3FC9964E-BD9B-4B90-BF25-43947DA5844A}" destId="{EA59E8AC-30DE-4B70-BEB1-BECC5CE19EB2}" srcOrd="1" destOrd="0" parTransId="{BB05A109-1BEA-4295-8165-1085D6BE14AE}" sibTransId="{BBDBF228-F8F6-4368-B9DC-2E08FF442EE8}"/>
    <dgm:cxn modelId="{155CB412-8F6C-4323-A297-5290850D5B77}" srcId="{3FC9964E-BD9B-4B90-BF25-43947DA5844A}" destId="{8A1505EE-5333-4415-B1ED-2C6232B8F95B}" srcOrd="3" destOrd="0" parTransId="{79BF5470-31DC-4E4C-B251-767EA2F3BEF5}" sibTransId="{964283E5-5C43-4AE0-B4C5-BB82041B8108}"/>
    <dgm:cxn modelId="{FCDDB994-72A1-417E-8E37-17591ADFB5D4}" type="presOf" srcId="{EA59E8AC-30DE-4B70-BEB1-BECC5CE19EB2}" destId="{A22E39EE-F601-4D4A-A942-4C5AC2C571B7}" srcOrd="0" destOrd="1" presId="urn:microsoft.com/office/officeart/2005/8/layout/hList1"/>
    <dgm:cxn modelId="{ED985657-4033-4BC6-B243-CF111E244240}" type="presOf" srcId="{7F3BE4C7-793B-49CD-A9D4-ADBA96F4029A}" destId="{2CC913DB-7778-4585-8BAB-7E6931795E02}" srcOrd="0" destOrd="2" presId="urn:microsoft.com/office/officeart/2005/8/layout/hList1"/>
    <dgm:cxn modelId="{74741BA5-3D61-40DC-BECE-022936FE5CE0}" srcId="{F8958209-C0BE-473D-AAA5-85F6821E4082}" destId="{F2ED0650-63FC-4827-AC57-A89640A8D369}" srcOrd="4" destOrd="0" parTransId="{465BDC84-848C-4770-8EC7-85C968604685}" sibTransId="{4E929EA4-1372-4CCB-90CD-C921886D0435}"/>
    <dgm:cxn modelId="{76CFDD1F-29D7-4CF1-AE39-40018FA3EA23}" srcId="{9CA1925F-A3CC-4063-81DE-151A0276A9E4}" destId="{3FC9964E-BD9B-4B90-BF25-43947DA5844A}" srcOrd="1" destOrd="0" parTransId="{57FADFF0-8994-49FD-BC1C-D2D383AA89A6}" sibTransId="{2EBEDAE1-17B8-44B0-9B21-52F438949D10}"/>
    <dgm:cxn modelId="{6C0BE9BC-1ABF-4F4C-A9D7-82C44ADE7DEB}" srcId="{CD75D79B-63E6-41AE-B767-768A4B816425}" destId="{6A5F3CA4-0422-4EF8-A606-DA725CE7C7E9}" srcOrd="0" destOrd="0" parTransId="{426E96C1-B269-468E-8AC2-ABC30221179D}" sibTransId="{3D4ACCA0-D0E8-48A9-BF33-373B890B9249}"/>
    <dgm:cxn modelId="{DDA9C40A-FD58-41C0-9C3B-C1010C262C0A}" type="presOf" srcId="{F8958209-C0BE-473D-AAA5-85F6821E4082}" destId="{21B1372D-8180-417D-81FC-9EAC78C6DACD}" srcOrd="0" destOrd="0" presId="urn:microsoft.com/office/officeart/2005/8/layout/hList1"/>
    <dgm:cxn modelId="{E11F7F2E-B9D0-430E-8AEE-361D2FD85345}" srcId="{9CA1925F-A3CC-4063-81DE-151A0276A9E4}" destId="{F8958209-C0BE-473D-AAA5-85F6821E4082}" srcOrd="2" destOrd="0" parTransId="{330C92D9-C90B-491B-BF6D-5B76CE5D1922}" sibTransId="{BE009119-3011-4D88-A8DF-7EE13F2116E8}"/>
    <dgm:cxn modelId="{60B79296-743A-47A1-A705-700DC776FDF7}" srcId="{CD75D79B-63E6-41AE-B767-768A4B816425}" destId="{1CEB1C42-90D4-42BD-B9F6-2F296F0A1CC2}" srcOrd="1" destOrd="0" parTransId="{D0890AB4-3566-4089-A52C-84224FF60725}" sibTransId="{BBA45DB8-E400-4DEC-82DF-6651E91B9330}"/>
    <dgm:cxn modelId="{94A8944D-BF93-4A3F-B81C-0A3CAB429C00}" srcId="{CD75D79B-63E6-41AE-B767-768A4B816425}" destId="{6A231B86-51EB-4ED2-99B8-16442595879D}" srcOrd="3" destOrd="0" parTransId="{2757E46C-F96A-4F2D-A72B-3C5D3D2344C7}" sibTransId="{86D1C15F-0FE1-45FB-BFA1-4D172E92C033}"/>
    <dgm:cxn modelId="{C4F09367-CB45-4246-8CEF-2D876BA5B271}" type="presOf" srcId="{6A5F3CA4-0422-4EF8-A606-DA725CE7C7E9}" destId="{125D779B-FB06-4413-9543-F034CD3F00F0}" srcOrd="0" destOrd="0" presId="urn:microsoft.com/office/officeart/2005/8/layout/hList1"/>
    <dgm:cxn modelId="{AC521475-894A-45FC-8D3E-B15CAAE7AC6E}" type="presOf" srcId="{1CEB1C42-90D4-42BD-B9F6-2F296F0A1CC2}" destId="{125D779B-FB06-4413-9543-F034CD3F00F0}" srcOrd="0" destOrd="1" presId="urn:microsoft.com/office/officeart/2005/8/layout/hList1"/>
    <dgm:cxn modelId="{78E28266-AFD1-4E1C-8701-701C75B107E6}" type="presOf" srcId="{7FB4378B-DDC1-418D-8206-A766572B29C9}" destId="{125D779B-FB06-4413-9543-F034CD3F00F0}" srcOrd="0" destOrd="2" presId="urn:microsoft.com/office/officeart/2005/8/layout/hList1"/>
    <dgm:cxn modelId="{034D3780-5DCA-4DE2-8D43-6A387D34B40B}" srcId="{F8958209-C0BE-473D-AAA5-85F6821E4082}" destId="{C75F2343-382F-40EA-BBAA-2258335A2073}" srcOrd="1" destOrd="0" parTransId="{5D0574BF-E92F-4FF5-AD6B-0981186F1246}" sibTransId="{4096DBD2-B247-4B0D-B3C4-78B3A58FF59A}"/>
    <dgm:cxn modelId="{D2E6F00E-AB3F-4439-AA0C-D68C45CACFE7}" srcId="{3FC9964E-BD9B-4B90-BF25-43947DA5844A}" destId="{988EF73A-CCE1-4BB5-822D-8FDE465676EC}" srcOrd="0" destOrd="0" parTransId="{6FAFC736-705B-4DA2-9AA5-FA495781411F}" sibTransId="{B1219B1B-6741-48F9-851E-461A531CC64C}"/>
    <dgm:cxn modelId="{E3032086-5DDA-4FB3-A102-9C12A7EB04B5}" type="presOf" srcId="{C7A7E327-7CF5-4FEF-9854-0C6EB797D737}" destId="{2CC913DB-7778-4585-8BAB-7E6931795E02}" srcOrd="0" destOrd="3" presId="urn:microsoft.com/office/officeart/2005/8/layout/hList1"/>
    <dgm:cxn modelId="{85A64401-88FF-4887-9814-D4CF3C069E5A}" type="presOf" srcId="{F2ED0650-63FC-4827-AC57-A89640A8D369}" destId="{2CC913DB-7778-4585-8BAB-7E6931795E02}" srcOrd="0" destOrd="4" presId="urn:microsoft.com/office/officeart/2005/8/layout/hList1"/>
    <dgm:cxn modelId="{48848F86-81A8-48EE-8A81-A8C31FD69A9C}" srcId="{F8958209-C0BE-473D-AAA5-85F6821E4082}" destId="{7F3BE4C7-793B-49CD-A9D4-ADBA96F4029A}" srcOrd="2" destOrd="0" parTransId="{39F3B5D2-15B4-4CD8-90B9-3F5E56C50F5D}" sibTransId="{D3F8F76F-0501-48A6-A917-A7B293A67A91}"/>
    <dgm:cxn modelId="{17147E8A-EA42-4960-A4A9-D5EAFF811735}" srcId="{9CA1925F-A3CC-4063-81DE-151A0276A9E4}" destId="{CD75D79B-63E6-41AE-B767-768A4B816425}" srcOrd="0" destOrd="0" parTransId="{FB40CD91-75C7-41E9-85C3-A9DB06281914}" sibTransId="{8A496B77-AB21-4CDC-9CA4-796B82A98053}"/>
    <dgm:cxn modelId="{AB90A28E-4816-415D-91F0-2D62C5C88347}" type="presOf" srcId="{988EF73A-CCE1-4BB5-822D-8FDE465676EC}" destId="{A22E39EE-F601-4D4A-A942-4C5AC2C571B7}" srcOrd="0" destOrd="0" presId="urn:microsoft.com/office/officeart/2005/8/layout/hList1"/>
    <dgm:cxn modelId="{E8009058-E838-4991-B325-B537B00570EF}" type="presOf" srcId="{3FC9964E-BD9B-4B90-BF25-43947DA5844A}" destId="{E25D47E7-FC01-4A55-8489-87DD16D97A3D}" srcOrd="0" destOrd="0" presId="urn:microsoft.com/office/officeart/2005/8/layout/hList1"/>
    <dgm:cxn modelId="{593B5C97-5587-4B56-AA9A-34E68F9E3175}" type="presParOf" srcId="{76EF304B-061D-4009-A01A-9D729F648EF4}" destId="{8021F424-4FD2-4336-89BE-A3D7E5BF9C6F}" srcOrd="0" destOrd="0" presId="urn:microsoft.com/office/officeart/2005/8/layout/hList1"/>
    <dgm:cxn modelId="{7C634D8F-491F-4F84-9FAE-00B2533E2D0B}" type="presParOf" srcId="{8021F424-4FD2-4336-89BE-A3D7E5BF9C6F}" destId="{EACE18EC-23CF-4C6B-8DED-A920BAA5D9F8}" srcOrd="0" destOrd="0" presId="urn:microsoft.com/office/officeart/2005/8/layout/hList1"/>
    <dgm:cxn modelId="{83715755-8089-4420-9CB7-97D5281C5A69}" type="presParOf" srcId="{8021F424-4FD2-4336-89BE-A3D7E5BF9C6F}" destId="{125D779B-FB06-4413-9543-F034CD3F00F0}" srcOrd="1" destOrd="0" presId="urn:microsoft.com/office/officeart/2005/8/layout/hList1"/>
    <dgm:cxn modelId="{AA87EEEE-EDB1-496E-B94B-A2A2CA8CC29B}" type="presParOf" srcId="{76EF304B-061D-4009-A01A-9D729F648EF4}" destId="{217875B2-4292-4091-9DE3-CB2FD537A6B5}" srcOrd="1" destOrd="0" presId="urn:microsoft.com/office/officeart/2005/8/layout/hList1"/>
    <dgm:cxn modelId="{0F13597E-1751-475B-ABDA-ECCBF6860427}" type="presParOf" srcId="{76EF304B-061D-4009-A01A-9D729F648EF4}" destId="{4E122B96-1C05-4477-BCA1-270B98374E94}" srcOrd="2" destOrd="0" presId="urn:microsoft.com/office/officeart/2005/8/layout/hList1"/>
    <dgm:cxn modelId="{0A9C1F0F-752C-4644-BBED-358EBBE29FD9}" type="presParOf" srcId="{4E122B96-1C05-4477-BCA1-270B98374E94}" destId="{E25D47E7-FC01-4A55-8489-87DD16D97A3D}" srcOrd="0" destOrd="0" presId="urn:microsoft.com/office/officeart/2005/8/layout/hList1"/>
    <dgm:cxn modelId="{9FD51FF8-525C-41BA-A3F9-4B2FA6616E06}" type="presParOf" srcId="{4E122B96-1C05-4477-BCA1-270B98374E94}" destId="{A22E39EE-F601-4D4A-A942-4C5AC2C571B7}" srcOrd="1" destOrd="0" presId="urn:microsoft.com/office/officeart/2005/8/layout/hList1"/>
    <dgm:cxn modelId="{C616E408-2734-4171-B83A-A1B5223587FB}" type="presParOf" srcId="{76EF304B-061D-4009-A01A-9D729F648EF4}" destId="{FE76F1F9-D275-4023-A4ED-FA6E6B439887}" srcOrd="3" destOrd="0" presId="urn:microsoft.com/office/officeart/2005/8/layout/hList1"/>
    <dgm:cxn modelId="{6437E385-5870-461C-82CC-B09053D1F9D3}" type="presParOf" srcId="{76EF304B-061D-4009-A01A-9D729F648EF4}" destId="{C15859E8-A34E-47D8-8B0C-FDB2D79F9BBF}" srcOrd="4" destOrd="0" presId="urn:microsoft.com/office/officeart/2005/8/layout/hList1"/>
    <dgm:cxn modelId="{0411CE8C-3584-4AB7-BC5A-12657CE2A835}" type="presParOf" srcId="{C15859E8-A34E-47D8-8B0C-FDB2D79F9BBF}" destId="{21B1372D-8180-417D-81FC-9EAC78C6DACD}" srcOrd="0" destOrd="0" presId="urn:microsoft.com/office/officeart/2005/8/layout/hList1"/>
    <dgm:cxn modelId="{49043126-AE71-4BA0-B64D-D301CF10D315}" type="presParOf" srcId="{C15859E8-A34E-47D8-8B0C-FDB2D79F9BBF}" destId="{2CC913DB-7778-4585-8BAB-7E6931795E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A1925F-A3CC-4063-81DE-151A0276A9E4}" type="doc">
      <dgm:prSet loTypeId="urn:microsoft.com/office/officeart/2005/8/layout/hList1" loCatId="list" qsTypeId="urn:microsoft.com/office/officeart/2005/8/quickstyle/simple3" qsCatId="simple" csTypeId="urn:microsoft.com/office/officeart/2005/8/colors/accent0_2" csCatId="mainScheme" phldr="1"/>
      <dgm:spPr/>
      <dgm:t>
        <a:bodyPr/>
        <a:lstStyle/>
        <a:p>
          <a:endParaRPr lang="en-US"/>
        </a:p>
      </dgm:t>
    </dgm:pt>
    <dgm:pt modelId="{CD75D79B-63E6-41AE-B767-768A4B816425}">
      <dgm:prSet custT="1"/>
      <dgm:spPr/>
      <dgm:t>
        <a:bodyPr/>
        <a:lstStyle/>
        <a:p>
          <a:pPr rtl="0"/>
          <a:r>
            <a:rPr lang="en-US" sz="1000" i="1" dirty="0">
              <a:solidFill>
                <a:schemeClr val="tx1">
                  <a:lumMod val="95000"/>
                  <a:lumOff val="5000"/>
                </a:schemeClr>
              </a:solidFill>
            </a:rPr>
            <a:t>Overall competence with peers</a:t>
          </a:r>
        </a:p>
      </dgm:t>
    </dgm:pt>
    <dgm:pt modelId="{FB40CD91-75C7-41E9-85C3-A9DB06281914}" type="parTrans" cxnId="{17147E8A-EA42-4960-A4A9-D5EAFF811735}">
      <dgm:prSet/>
      <dgm:spPr/>
      <dgm:t>
        <a:bodyPr/>
        <a:lstStyle/>
        <a:p>
          <a:endParaRPr lang="en-US">
            <a:solidFill>
              <a:schemeClr val="tx1">
                <a:lumMod val="95000"/>
                <a:lumOff val="5000"/>
              </a:schemeClr>
            </a:solidFill>
          </a:endParaRPr>
        </a:p>
      </dgm:t>
    </dgm:pt>
    <dgm:pt modelId="{8A496B77-AB21-4CDC-9CA4-796B82A98053}" type="sibTrans" cxnId="{17147E8A-EA42-4960-A4A9-D5EAFF811735}">
      <dgm:prSet/>
      <dgm:spPr/>
      <dgm:t>
        <a:bodyPr/>
        <a:lstStyle/>
        <a:p>
          <a:endParaRPr lang="en-US">
            <a:solidFill>
              <a:schemeClr val="tx1">
                <a:lumMod val="95000"/>
                <a:lumOff val="5000"/>
              </a:schemeClr>
            </a:solidFill>
          </a:endParaRPr>
        </a:p>
      </dgm:t>
    </dgm:pt>
    <dgm:pt modelId="{A6B9246C-8ECC-441D-B11C-44321D3A7800}">
      <dgm:prSet custT="1"/>
      <dgm:spPr/>
      <dgm:t>
        <a:bodyPr/>
        <a:lstStyle/>
        <a:p>
          <a:r>
            <a:rPr lang="en-US" sz="1000" dirty="0">
              <a:solidFill>
                <a:schemeClr val="tx1">
                  <a:lumMod val="95000"/>
                  <a:lumOff val="5000"/>
                </a:schemeClr>
              </a:solidFill>
            </a:rPr>
            <a:t>Overall social/emotional development</a:t>
          </a:r>
        </a:p>
      </dgm:t>
    </dgm:pt>
    <dgm:pt modelId="{F48FD437-9D57-4BF5-97EF-080D35EED6B4}" type="parTrans" cxnId="{8F756BC8-3CA1-4538-9712-8525FFCCEA68}">
      <dgm:prSet/>
      <dgm:spPr/>
      <dgm:t>
        <a:bodyPr/>
        <a:lstStyle/>
        <a:p>
          <a:endParaRPr lang="en-US">
            <a:solidFill>
              <a:schemeClr val="tx1">
                <a:lumMod val="95000"/>
                <a:lumOff val="5000"/>
              </a:schemeClr>
            </a:solidFill>
          </a:endParaRPr>
        </a:p>
      </dgm:t>
    </dgm:pt>
    <dgm:pt modelId="{8F7103B6-1161-4F73-A25B-17ADF7213E4D}" type="sibTrans" cxnId="{8F756BC8-3CA1-4538-9712-8525FFCCEA68}">
      <dgm:prSet/>
      <dgm:spPr/>
      <dgm:t>
        <a:bodyPr/>
        <a:lstStyle/>
        <a:p>
          <a:endParaRPr lang="en-US">
            <a:solidFill>
              <a:schemeClr val="tx1">
                <a:lumMod val="95000"/>
                <a:lumOff val="5000"/>
              </a:schemeClr>
            </a:solidFill>
          </a:endParaRPr>
        </a:p>
      </dgm:t>
    </dgm:pt>
    <dgm:pt modelId="{333E3E99-37E5-46B8-BA32-29B30478A9E3}">
      <dgm:prSet custT="1"/>
      <dgm:spPr/>
      <dgm:t>
        <a:bodyPr/>
        <a:lstStyle/>
        <a:p>
          <a:r>
            <a:rPr lang="en-US" sz="1000" dirty="0">
              <a:solidFill>
                <a:schemeClr val="tx1">
                  <a:lumMod val="95000"/>
                  <a:lumOff val="5000"/>
                </a:schemeClr>
              </a:solidFill>
            </a:rPr>
            <a:t>Ability to get along with peers</a:t>
          </a:r>
        </a:p>
      </dgm:t>
    </dgm:pt>
    <dgm:pt modelId="{C3A3407D-487D-487A-A0D3-7757295BEC0D}" type="parTrans" cxnId="{02DB9E2E-67F6-4910-B8AB-018997306E45}">
      <dgm:prSet/>
      <dgm:spPr/>
      <dgm:t>
        <a:bodyPr/>
        <a:lstStyle/>
        <a:p>
          <a:endParaRPr lang="en-US">
            <a:solidFill>
              <a:schemeClr val="tx1">
                <a:lumMod val="95000"/>
                <a:lumOff val="5000"/>
              </a:schemeClr>
            </a:solidFill>
          </a:endParaRPr>
        </a:p>
      </dgm:t>
    </dgm:pt>
    <dgm:pt modelId="{5CBFEAEA-7F5F-4EB1-AD7C-23B788B3964B}" type="sibTrans" cxnId="{02DB9E2E-67F6-4910-B8AB-018997306E45}">
      <dgm:prSet/>
      <dgm:spPr/>
      <dgm:t>
        <a:bodyPr/>
        <a:lstStyle/>
        <a:p>
          <a:endParaRPr lang="en-US">
            <a:solidFill>
              <a:schemeClr val="tx1">
                <a:lumMod val="95000"/>
                <a:lumOff val="5000"/>
              </a:schemeClr>
            </a:solidFill>
          </a:endParaRPr>
        </a:p>
      </dgm:t>
    </dgm:pt>
    <dgm:pt modelId="{4F42CA38-4D46-42AE-B6AF-92A2035601DC}">
      <dgm:prSet custT="1"/>
      <dgm:spPr/>
      <dgm:t>
        <a:bodyPr/>
        <a:lstStyle/>
        <a:p>
          <a:r>
            <a:rPr lang="en-US" sz="1000" dirty="0">
              <a:solidFill>
                <a:schemeClr val="tx1">
                  <a:lumMod val="95000"/>
                  <a:lumOff val="5000"/>
                </a:schemeClr>
              </a:solidFill>
            </a:rPr>
            <a:t>Plays and works cooperatively with other children</a:t>
          </a:r>
        </a:p>
      </dgm:t>
    </dgm:pt>
    <dgm:pt modelId="{9565B71E-978D-4CBE-B40A-5B46B71D3875}" type="parTrans" cxnId="{D92A6BD7-CCBE-4DFB-BE43-33935165AFF1}">
      <dgm:prSet/>
      <dgm:spPr/>
      <dgm:t>
        <a:bodyPr/>
        <a:lstStyle/>
        <a:p>
          <a:endParaRPr lang="en-US">
            <a:solidFill>
              <a:schemeClr val="tx1">
                <a:lumMod val="95000"/>
                <a:lumOff val="5000"/>
              </a:schemeClr>
            </a:solidFill>
          </a:endParaRPr>
        </a:p>
      </dgm:t>
    </dgm:pt>
    <dgm:pt modelId="{F067197D-167C-4801-B4E1-7C4EAB8B94D5}" type="sibTrans" cxnId="{D92A6BD7-CCBE-4DFB-BE43-33935165AFF1}">
      <dgm:prSet/>
      <dgm:spPr/>
      <dgm:t>
        <a:bodyPr/>
        <a:lstStyle/>
        <a:p>
          <a:endParaRPr lang="en-US">
            <a:solidFill>
              <a:schemeClr val="tx1">
                <a:lumMod val="95000"/>
                <a:lumOff val="5000"/>
              </a:schemeClr>
            </a:solidFill>
          </a:endParaRPr>
        </a:p>
      </dgm:t>
    </dgm:pt>
    <dgm:pt modelId="{AFD191C3-23EA-4AD6-A8A0-26EAF461B423}">
      <dgm:prSet custT="1"/>
      <dgm:spPr/>
      <dgm:t>
        <a:bodyPr/>
        <a:lstStyle/>
        <a:p>
          <a:r>
            <a:rPr lang="en-US" sz="1000" dirty="0">
              <a:solidFill>
                <a:schemeClr val="tx1">
                  <a:lumMod val="95000"/>
                  <a:lumOff val="5000"/>
                </a:schemeClr>
              </a:solidFill>
            </a:rPr>
            <a:t>Able to play with other children</a:t>
          </a:r>
        </a:p>
      </dgm:t>
    </dgm:pt>
    <dgm:pt modelId="{A6352B22-3981-4099-9DFC-FB17CDE93ADB}" type="parTrans" cxnId="{1B8350AB-309C-4BA5-ABA7-F547D89EB751}">
      <dgm:prSet/>
      <dgm:spPr/>
      <dgm:t>
        <a:bodyPr/>
        <a:lstStyle/>
        <a:p>
          <a:endParaRPr lang="en-US">
            <a:solidFill>
              <a:schemeClr val="tx1">
                <a:lumMod val="95000"/>
                <a:lumOff val="5000"/>
              </a:schemeClr>
            </a:solidFill>
          </a:endParaRPr>
        </a:p>
      </dgm:t>
    </dgm:pt>
    <dgm:pt modelId="{CB2E9F36-7B59-45B4-98F9-71812BB2AE43}" type="sibTrans" cxnId="{1B8350AB-309C-4BA5-ABA7-F547D89EB751}">
      <dgm:prSet/>
      <dgm:spPr/>
      <dgm:t>
        <a:bodyPr/>
        <a:lstStyle/>
        <a:p>
          <a:endParaRPr lang="en-US">
            <a:solidFill>
              <a:schemeClr val="tx1">
                <a:lumMod val="95000"/>
                <a:lumOff val="5000"/>
              </a:schemeClr>
            </a:solidFill>
          </a:endParaRPr>
        </a:p>
      </dgm:t>
    </dgm:pt>
    <dgm:pt modelId="{35ED960E-809B-4121-9BC6-B55AA9590356}">
      <dgm:prSet custT="1"/>
      <dgm:spPr/>
      <dgm:t>
        <a:bodyPr/>
        <a:lstStyle/>
        <a:p>
          <a:r>
            <a:rPr lang="en-US" sz="1000" dirty="0">
              <a:solidFill>
                <a:schemeClr val="tx1">
                  <a:lumMod val="95000"/>
                  <a:lumOff val="5000"/>
                </a:schemeClr>
              </a:solidFill>
            </a:rPr>
            <a:t>Shows self-confidence</a:t>
          </a:r>
        </a:p>
      </dgm:t>
    </dgm:pt>
    <dgm:pt modelId="{8436F5AD-A8E0-4537-B1EB-63802404F5CC}" type="parTrans" cxnId="{71DD71D3-868D-455E-BC43-BD212BC9177A}">
      <dgm:prSet/>
      <dgm:spPr/>
      <dgm:t>
        <a:bodyPr/>
        <a:lstStyle/>
        <a:p>
          <a:endParaRPr lang="en-US">
            <a:solidFill>
              <a:schemeClr val="tx1">
                <a:lumMod val="95000"/>
                <a:lumOff val="5000"/>
              </a:schemeClr>
            </a:solidFill>
          </a:endParaRPr>
        </a:p>
      </dgm:t>
    </dgm:pt>
    <dgm:pt modelId="{0AB6352F-4147-4B8D-9773-DC018724CA9E}" type="sibTrans" cxnId="{71DD71D3-868D-455E-BC43-BD212BC9177A}">
      <dgm:prSet/>
      <dgm:spPr/>
      <dgm:t>
        <a:bodyPr/>
        <a:lstStyle/>
        <a:p>
          <a:endParaRPr lang="en-US">
            <a:solidFill>
              <a:schemeClr val="tx1">
                <a:lumMod val="95000"/>
                <a:lumOff val="5000"/>
              </a:schemeClr>
            </a:solidFill>
          </a:endParaRPr>
        </a:p>
      </dgm:t>
    </dgm:pt>
    <dgm:pt modelId="{5B65025C-7E25-4A85-BC1E-39E4616D333F}">
      <dgm:prSet custT="1"/>
      <dgm:spPr/>
      <dgm:t>
        <a:bodyPr/>
        <a:lstStyle/>
        <a:p>
          <a:r>
            <a:rPr lang="en-US" sz="1000" i="1" dirty="0">
              <a:solidFill>
                <a:schemeClr val="tx1">
                  <a:lumMod val="95000"/>
                  <a:lumOff val="5000"/>
                </a:schemeClr>
              </a:solidFill>
            </a:rPr>
            <a:t>Respect and responsibility</a:t>
          </a:r>
        </a:p>
      </dgm:t>
    </dgm:pt>
    <dgm:pt modelId="{D06B9B99-0590-4527-A8AB-6FE9B3AD32F0}" type="parTrans" cxnId="{E63121FC-9B8C-4691-B927-853D071F158B}">
      <dgm:prSet/>
      <dgm:spPr/>
      <dgm:t>
        <a:bodyPr/>
        <a:lstStyle/>
        <a:p>
          <a:endParaRPr lang="en-US">
            <a:solidFill>
              <a:schemeClr val="tx1">
                <a:lumMod val="95000"/>
                <a:lumOff val="5000"/>
              </a:schemeClr>
            </a:solidFill>
          </a:endParaRPr>
        </a:p>
      </dgm:t>
    </dgm:pt>
    <dgm:pt modelId="{DBAB4943-DBF0-4D1F-9B61-A56790C797BC}" type="sibTrans" cxnId="{E63121FC-9B8C-4691-B927-853D071F158B}">
      <dgm:prSet/>
      <dgm:spPr/>
      <dgm:t>
        <a:bodyPr/>
        <a:lstStyle/>
        <a:p>
          <a:endParaRPr lang="en-US">
            <a:solidFill>
              <a:schemeClr val="tx1">
                <a:lumMod val="95000"/>
                <a:lumOff val="5000"/>
              </a:schemeClr>
            </a:solidFill>
          </a:endParaRPr>
        </a:p>
      </dgm:t>
    </dgm:pt>
    <dgm:pt modelId="{9901B2AF-7ED9-4083-BD8E-58F1E363EE49}">
      <dgm:prSet custT="1"/>
      <dgm:spPr/>
      <dgm:t>
        <a:bodyPr/>
        <a:lstStyle/>
        <a:p>
          <a:r>
            <a:rPr lang="en-US" sz="1000" dirty="0">
              <a:solidFill>
                <a:schemeClr val="tx1">
                  <a:lumMod val="95000"/>
                  <a:lumOff val="5000"/>
                </a:schemeClr>
              </a:solidFill>
            </a:rPr>
            <a:t>Follows rules and instructions</a:t>
          </a:r>
        </a:p>
      </dgm:t>
    </dgm:pt>
    <dgm:pt modelId="{E04DBC6E-66AD-4267-B53F-B67FAF3A8BA3}" type="parTrans" cxnId="{5320CB15-D2AE-40B2-B689-1DCB9D06BE28}">
      <dgm:prSet/>
      <dgm:spPr/>
      <dgm:t>
        <a:bodyPr/>
        <a:lstStyle/>
        <a:p>
          <a:endParaRPr lang="en-US">
            <a:solidFill>
              <a:schemeClr val="tx1">
                <a:lumMod val="95000"/>
                <a:lumOff val="5000"/>
              </a:schemeClr>
            </a:solidFill>
          </a:endParaRPr>
        </a:p>
      </dgm:t>
    </dgm:pt>
    <dgm:pt modelId="{8DE5659D-6BE4-4EB0-876C-4A3F83C93226}" type="sibTrans" cxnId="{5320CB15-D2AE-40B2-B689-1DCB9D06BE28}">
      <dgm:prSet/>
      <dgm:spPr/>
      <dgm:t>
        <a:bodyPr/>
        <a:lstStyle/>
        <a:p>
          <a:endParaRPr lang="en-US">
            <a:solidFill>
              <a:schemeClr val="tx1">
                <a:lumMod val="95000"/>
                <a:lumOff val="5000"/>
              </a:schemeClr>
            </a:solidFill>
          </a:endParaRPr>
        </a:p>
      </dgm:t>
    </dgm:pt>
    <dgm:pt modelId="{AC6C42AF-4A55-4FF9-8786-66689BD97DF3}">
      <dgm:prSet custT="1"/>
      <dgm:spPr/>
      <dgm:t>
        <a:bodyPr/>
        <a:lstStyle/>
        <a:p>
          <a:r>
            <a:rPr lang="en-US" sz="1000" dirty="0">
              <a:solidFill>
                <a:schemeClr val="tx1">
                  <a:lumMod val="95000"/>
                  <a:lumOff val="5000"/>
                </a:schemeClr>
              </a:solidFill>
            </a:rPr>
            <a:t>Respects others’ property</a:t>
          </a:r>
        </a:p>
      </dgm:t>
    </dgm:pt>
    <dgm:pt modelId="{49D27FEE-8AA7-4349-9082-980010E05F60}" type="parTrans" cxnId="{BF5F49CC-837A-4C8C-80AA-6CD6D9F143B9}">
      <dgm:prSet/>
      <dgm:spPr/>
      <dgm:t>
        <a:bodyPr/>
        <a:lstStyle/>
        <a:p>
          <a:endParaRPr lang="en-US">
            <a:solidFill>
              <a:schemeClr val="tx1">
                <a:lumMod val="95000"/>
                <a:lumOff val="5000"/>
              </a:schemeClr>
            </a:solidFill>
          </a:endParaRPr>
        </a:p>
      </dgm:t>
    </dgm:pt>
    <dgm:pt modelId="{20DCCCFF-AE5F-415E-BB72-D4F417930BC2}" type="sibTrans" cxnId="{BF5F49CC-837A-4C8C-80AA-6CD6D9F143B9}">
      <dgm:prSet/>
      <dgm:spPr/>
      <dgm:t>
        <a:bodyPr/>
        <a:lstStyle/>
        <a:p>
          <a:endParaRPr lang="en-US">
            <a:solidFill>
              <a:schemeClr val="tx1">
                <a:lumMod val="95000"/>
                <a:lumOff val="5000"/>
              </a:schemeClr>
            </a:solidFill>
          </a:endParaRPr>
        </a:p>
      </dgm:t>
    </dgm:pt>
    <dgm:pt modelId="{DCAAF45E-0E17-42E5-BDE9-4A53A93433E1}">
      <dgm:prSet custT="1"/>
      <dgm:spPr/>
      <dgm:t>
        <a:bodyPr/>
        <a:lstStyle/>
        <a:p>
          <a:r>
            <a:rPr lang="en-US" sz="1000" dirty="0">
              <a:solidFill>
                <a:schemeClr val="tx1">
                  <a:lumMod val="95000"/>
                  <a:lumOff val="5000"/>
                </a:schemeClr>
              </a:solidFill>
            </a:rPr>
            <a:t>Demonstrates self-control</a:t>
          </a:r>
        </a:p>
      </dgm:t>
    </dgm:pt>
    <dgm:pt modelId="{635783BE-A4DB-4944-9BB6-80A3E39834B3}" type="parTrans" cxnId="{9445D458-B22D-4AB8-8A2C-679AFB94E959}">
      <dgm:prSet/>
      <dgm:spPr/>
      <dgm:t>
        <a:bodyPr/>
        <a:lstStyle/>
        <a:p>
          <a:endParaRPr lang="en-US">
            <a:solidFill>
              <a:schemeClr val="tx1">
                <a:lumMod val="95000"/>
                <a:lumOff val="5000"/>
              </a:schemeClr>
            </a:solidFill>
          </a:endParaRPr>
        </a:p>
      </dgm:t>
    </dgm:pt>
    <dgm:pt modelId="{FCDF2183-A1D6-4219-BE2C-AFCAF02334CB}" type="sibTrans" cxnId="{9445D458-B22D-4AB8-8A2C-679AFB94E959}">
      <dgm:prSet/>
      <dgm:spPr/>
      <dgm:t>
        <a:bodyPr/>
        <a:lstStyle/>
        <a:p>
          <a:endParaRPr lang="en-US">
            <a:solidFill>
              <a:schemeClr val="tx1">
                <a:lumMod val="95000"/>
                <a:lumOff val="5000"/>
              </a:schemeClr>
            </a:solidFill>
          </a:endParaRPr>
        </a:p>
      </dgm:t>
    </dgm:pt>
    <dgm:pt modelId="{64136B8D-AA8C-463D-8D21-4AC5B8932F5B}">
      <dgm:prSet custT="1"/>
      <dgm:spPr/>
      <dgm:t>
        <a:bodyPr/>
        <a:lstStyle/>
        <a:p>
          <a:r>
            <a:rPr lang="en-US" sz="1000" dirty="0">
              <a:solidFill>
                <a:schemeClr val="tx1">
                  <a:lumMod val="95000"/>
                  <a:lumOff val="5000"/>
                </a:schemeClr>
              </a:solidFill>
            </a:rPr>
            <a:t>Demonstrates respect for adults and other children</a:t>
          </a:r>
        </a:p>
      </dgm:t>
    </dgm:pt>
    <dgm:pt modelId="{01D620CD-164A-4A49-841F-5F8B4BB41577}" type="parTrans" cxnId="{A45EF928-F650-4A22-A5EA-1707563DA083}">
      <dgm:prSet/>
      <dgm:spPr/>
      <dgm:t>
        <a:bodyPr/>
        <a:lstStyle/>
        <a:p>
          <a:endParaRPr lang="en-US">
            <a:solidFill>
              <a:schemeClr val="tx1">
                <a:lumMod val="95000"/>
                <a:lumOff val="5000"/>
              </a:schemeClr>
            </a:solidFill>
          </a:endParaRPr>
        </a:p>
      </dgm:t>
    </dgm:pt>
    <dgm:pt modelId="{61DA98A7-FEB2-4C20-88D3-4A2A540966F0}" type="sibTrans" cxnId="{A45EF928-F650-4A22-A5EA-1707563DA083}">
      <dgm:prSet/>
      <dgm:spPr/>
      <dgm:t>
        <a:bodyPr/>
        <a:lstStyle/>
        <a:p>
          <a:endParaRPr lang="en-US">
            <a:solidFill>
              <a:schemeClr val="tx1">
                <a:lumMod val="95000"/>
                <a:lumOff val="5000"/>
              </a:schemeClr>
            </a:solidFill>
          </a:endParaRPr>
        </a:p>
      </dgm:t>
    </dgm:pt>
    <dgm:pt modelId="{8CD0075F-8EAA-473A-A41B-CE4759F004A2}">
      <dgm:prSet custT="1"/>
      <dgm:spPr/>
      <dgm:t>
        <a:bodyPr/>
        <a:lstStyle/>
        <a:p>
          <a:r>
            <a:rPr lang="en-US" sz="1000" dirty="0">
              <a:solidFill>
                <a:schemeClr val="tx1">
                  <a:lumMod val="95000"/>
                  <a:lumOff val="5000"/>
                </a:schemeClr>
              </a:solidFill>
            </a:rPr>
            <a:t>Takes responsibility for actions</a:t>
          </a:r>
        </a:p>
      </dgm:t>
    </dgm:pt>
    <dgm:pt modelId="{BC36F07C-081F-4E26-9AAA-9D4F5297A152}" type="parTrans" cxnId="{DD1C8809-B778-4828-BFF5-7A03D401E4D6}">
      <dgm:prSet/>
      <dgm:spPr/>
      <dgm:t>
        <a:bodyPr/>
        <a:lstStyle/>
        <a:p>
          <a:endParaRPr lang="en-US">
            <a:solidFill>
              <a:schemeClr val="tx1">
                <a:lumMod val="95000"/>
                <a:lumOff val="5000"/>
              </a:schemeClr>
            </a:solidFill>
          </a:endParaRPr>
        </a:p>
      </dgm:t>
    </dgm:pt>
    <dgm:pt modelId="{A310D225-C682-407F-BD41-7274180F96F7}" type="sibTrans" cxnId="{DD1C8809-B778-4828-BFF5-7A03D401E4D6}">
      <dgm:prSet/>
      <dgm:spPr/>
      <dgm:t>
        <a:bodyPr/>
        <a:lstStyle/>
        <a:p>
          <a:endParaRPr lang="en-US">
            <a:solidFill>
              <a:schemeClr val="tx1">
                <a:lumMod val="95000"/>
                <a:lumOff val="5000"/>
              </a:schemeClr>
            </a:solidFill>
          </a:endParaRPr>
        </a:p>
      </dgm:t>
    </dgm:pt>
    <dgm:pt modelId="{3242DB5D-36A3-4FCC-A40A-D2603C1FBCB6}">
      <dgm:prSet custT="1"/>
      <dgm:spPr/>
      <dgm:t>
        <a:bodyPr/>
        <a:lstStyle/>
        <a:p>
          <a:r>
            <a:rPr lang="en-US" sz="1000" dirty="0">
              <a:solidFill>
                <a:schemeClr val="tx1">
                  <a:lumMod val="95000"/>
                  <a:lumOff val="5000"/>
                </a:schemeClr>
              </a:solidFill>
            </a:rPr>
            <a:t>Takes care of school materials</a:t>
          </a:r>
        </a:p>
      </dgm:t>
    </dgm:pt>
    <dgm:pt modelId="{AC467B10-BFA7-4BA7-8A94-D80A39301AA6}" type="parTrans" cxnId="{A7B176C4-4419-45E5-B3BD-CB68D530560E}">
      <dgm:prSet/>
      <dgm:spPr/>
      <dgm:t>
        <a:bodyPr/>
        <a:lstStyle/>
        <a:p>
          <a:endParaRPr lang="en-US">
            <a:solidFill>
              <a:schemeClr val="tx1">
                <a:lumMod val="95000"/>
                <a:lumOff val="5000"/>
              </a:schemeClr>
            </a:solidFill>
          </a:endParaRPr>
        </a:p>
      </dgm:t>
    </dgm:pt>
    <dgm:pt modelId="{E902DC66-F69A-4AA5-87FD-F034ECE0258B}" type="sibTrans" cxnId="{A7B176C4-4419-45E5-B3BD-CB68D530560E}">
      <dgm:prSet/>
      <dgm:spPr/>
      <dgm:t>
        <a:bodyPr/>
        <a:lstStyle/>
        <a:p>
          <a:endParaRPr lang="en-US">
            <a:solidFill>
              <a:schemeClr val="tx1">
                <a:lumMod val="95000"/>
                <a:lumOff val="5000"/>
              </a:schemeClr>
            </a:solidFill>
          </a:endParaRPr>
        </a:p>
      </dgm:t>
    </dgm:pt>
    <dgm:pt modelId="{F73C3EF9-202A-4203-8454-CD445DBD270C}">
      <dgm:prSet custT="1"/>
      <dgm:spPr/>
      <dgm:t>
        <a:bodyPr/>
        <a:lstStyle/>
        <a:p>
          <a:r>
            <a:rPr lang="en-US" sz="1000" dirty="0">
              <a:solidFill>
                <a:schemeClr val="tx1">
                  <a:lumMod val="95000"/>
                  <a:lumOff val="5000"/>
                </a:schemeClr>
              </a:solidFill>
            </a:rPr>
            <a:t>Shows tolerance to someone who made a mistake</a:t>
          </a:r>
        </a:p>
      </dgm:t>
    </dgm:pt>
    <dgm:pt modelId="{94154C67-F55D-4F7B-9B40-227F69912408}" type="parTrans" cxnId="{FB50132F-1ED9-4AD9-9E02-C764AF91F10B}">
      <dgm:prSet/>
      <dgm:spPr/>
      <dgm:t>
        <a:bodyPr/>
        <a:lstStyle/>
        <a:p>
          <a:endParaRPr lang="en-US">
            <a:solidFill>
              <a:schemeClr val="tx1">
                <a:lumMod val="95000"/>
                <a:lumOff val="5000"/>
              </a:schemeClr>
            </a:solidFill>
          </a:endParaRPr>
        </a:p>
      </dgm:t>
    </dgm:pt>
    <dgm:pt modelId="{D6DAA92D-FF63-473C-976E-B8A22A549CFE}" type="sibTrans" cxnId="{FB50132F-1ED9-4AD9-9E02-C764AF91F10B}">
      <dgm:prSet/>
      <dgm:spPr/>
      <dgm:t>
        <a:bodyPr/>
        <a:lstStyle/>
        <a:p>
          <a:endParaRPr lang="en-US">
            <a:solidFill>
              <a:schemeClr val="tx1">
                <a:lumMod val="95000"/>
                <a:lumOff val="5000"/>
              </a:schemeClr>
            </a:solidFill>
          </a:endParaRPr>
        </a:p>
      </dgm:t>
    </dgm:pt>
    <dgm:pt modelId="{593F90DF-AB04-4CFF-B584-5D2A8C5F596E}">
      <dgm:prSet custT="1"/>
      <dgm:spPr/>
      <dgm:t>
        <a:bodyPr/>
        <a:lstStyle/>
        <a:p>
          <a:r>
            <a:rPr lang="en-US" sz="1000" i="1" dirty="0">
              <a:solidFill>
                <a:schemeClr val="tx1">
                  <a:lumMod val="95000"/>
                  <a:lumOff val="5000"/>
                </a:schemeClr>
              </a:solidFill>
            </a:rPr>
            <a:t>Approaches to learning</a:t>
          </a:r>
        </a:p>
      </dgm:t>
    </dgm:pt>
    <dgm:pt modelId="{EF204BB0-4EB6-4F33-9D81-BC92D790A502}" type="parTrans" cxnId="{37142252-1AD5-47C1-8302-FC0A37EBAAA6}">
      <dgm:prSet/>
      <dgm:spPr/>
      <dgm:t>
        <a:bodyPr/>
        <a:lstStyle/>
        <a:p>
          <a:endParaRPr lang="en-US">
            <a:solidFill>
              <a:schemeClr val="tx1">
                <a:lumMod val="95000"/>
                <a:lumOff val="5000"/>
              </a:schemeClr>
            </a:solidFill>
          </a:endParaRPr>
        </a:p>
      </dgm:t>
    </dgm:pt>
    <dgm:pt modelId="{EE918EAC-C806-4024-8753-6665C0EE5650}" type="sibTrans" cxnId="{37142252-1AD5-47C1-8302-FC0A37EBAAA6}">
      <dgm:prSet/>
      <dgm:spPr/>
      <dgm:t>
        <a:bodyPr/>
        <a:lstStyle/>
        <a:p>
          <a:endParaRPr lang="en-US">
            <a:solidFill>
              <a:schemeClr val="tx1">
                <a:lumMod val="95000"/>
                <a:lumOff val="5000"/>
              </a:schemeClr>
            </a:solidFill>
          </a:endParaRPr>
        </a:p>
      </dgm:t>
    </dgm:pt>
    <dgm:pt modelId="{41F138E2-2D85-4779-99BB-A3F1ECE70814}">
      <dgm:prSet custT="1"/>
      <dgm:spPr/>
      <dgm:t>
        <a:bodyPr/>
        <a:lstStyle/>
        <a:p>
          <a:r>
            <a:rPr lang="en-US" sz="1000" dirty="0">
              <a:solidFill>
                <a:schemeClr val="tx1">
                  <a:lumMod val="95000"/>
                  <a:lumOff val="5000"/>
                </a:schemeClr>
              </a:solidFill>
            </a:rPr>
            <a:t>Listens attentively</a:t>
          </a:r>
        </a:p>
      </dgm:t>
    </dgm:pt>
    <dgm:pt modelId="{EA2D22FC-57CB-44A2-B5DA-04292338E73B}" type="parTrans" cxnId="{D271FF6A-5EA2-4416-9F41-8F7CB9592B4C}">
      <dgm:prSet/>
      <dgm:spPr/>
      <dgm:t>
        <a:bodyPr/>
        <a:lstStyle/>
        <a:p>
          <a:endParaRPr lang="en-US">
            <a:solidFill>
              <a:schemeClr val="tx1">
                <a:lumMod val="95000"/>
                <a:lumOff val="5000"/>
              </a:schemeClr>
            </a:solidFill>
          </a:endParaRPr>
        </a:p>
      </dgm:t>
    </dgm:pt>
    <dgm:pt modelId="{2BADA88F-5F24-4177-9AB9-1272A93153E3}" type="sibTrans" cxnId="{D271FF6A-5EA2-4416-9F41-8F7CB9592B4C}">
      <dgm:prSet/>
      <dgm:spPr/>
      <dgm:t>
        <a:bodyPr/>
        <a:lstStyle/>
        <a:p>
          <a:endParaRPr lang="en-US">
            <a:solidFill>
              <a:schemeClr val="tx1">
                <a:lumMod val="95000"/>
                <a:lumOff val="5000"/>
              </a:schemeClr>
            </a:solidFill>
          </a:endParaRPr>
        </a:p>
      </dgm:t>
    </dgm:pt>
    <dgm:pt modelId="{4E31EFA2-4933-4175-97F6-2A0E81A8C84E}">
      <dgm:prSet custT="1"/>
      <dgm:spPr/>
      <dgm:t>
        <a:bodyPr/>
        <a:lstStyle/>
        <a:p>
          <a:r>
            <a:rPr lang="en-US" sz="1000" dirty="0">
              <a:solidFill>
                <a:schemeClr val="tx1">
                  <a:lumMod val="95000"/>
                  <a:lumOff val="5000"/>
                </a:schemeClr>
              </a:solidFill>
            </a:rPr>
            <a:t>Follows directions</a:t>
          </a:r>
        </a:p>
      </dgm:t>
    </dgm:pt>
    <dgm:pt modelId="{C8D82322-7156-4507-95D6-38BB7A2CD710}" type="parTrans" cxnId="{02A51DD7-313E-4D0D-BDFF-CDCB24846FD8}">
      <dgm:prSet/>
      <dgm:spPr/>
      <dgm:t>
        <a:bodyPr/>
        <a:lstStyle/>
        <a:p>
          <a:endParaRPr lang="en-US">
            <a:solidFill>
              <a:schemeClr val="tx1">
                <a:lumMod val="95000"/>
                <a:lumOff val="5000"/>
              </a:schemeClr>
            </a:solidFill>
          </a:endParaRPr>
        </a:p>
      </dgm:t>
    </dgm:pt>
    <dgm:pt modelId="{704AF7F9-27F8-4CA6-89FA-1187500B7CE9}" type="sibTrans" cxnId="{02A51DD7-313E-4D0D-BDFF-CDCB24846FD8}">
      <dgm:prSet/>
      <dgm:spPr/>
      <dgm:t>
        <a:bodyPr/>
        <a:lstStyle/>
        <a:p>
          <a:endParaRPr lang="en-US">
            <a:solidFill>
              <a:schemeClr val="tx1">
                <a:lumMod val="95000"/>
                <a:lumOff val="5000"/>
              </a:schemeClr>
            </a:solidFill>
          </a:endParaRPr>
        </a:p>
      </dgm:t>
    </dgm:pt>
    <dgm:pt modelId="{C07BDEE6-B876-420A-9C19-4127B0DA8902}">
      <dgm:prSet custT="1"/>
      <dgm:spPr/>
      <dgm:t>
        <a:bodyPr/>
        <a:lstStyle/>
        <a:p>
          <a:r>
            <a:rPr lang="en-US" sz="1000" dirty="0">
              <a:solidFill>
                <a:schemeClr val="tx1">
                  <a:lumMod val="95000"/>
                  <a:lumOff val="5000"/>
                </a:schemeClr>
              </a:solidFill>
            </a:rPr>
            <a:t>Completes work on time </a:t>
          </a:r>
        </a:p>
      </dgm:t>
    </dgm:pt>
    <dgm:pt modelId="{AB85814D-C4A7-425C-9D28-D3CA204702AC}" type="parTrans" cxnId="{191323CF-FA22-4FBA-9907-930829FB076C}">
      <dgm:prSet/>
      <dgm:spPr/>
      <dgm:t>
        <a:bodyPr/>
        <a:lstStyle/>
        <a:p>
          <a:endParaRPr lang="en-US">
            <a:solidFill>
              <a:schemeClr val="tx1">
                <a:lumMod val="95000"/>
                <a:lumOff val="5000"/>
              </a:schemeClr>
            </a:solidFill>
          </a:endParaRPr>
        </a:p>
      </dgm:t>
    </dgm:pt>
    <dgm:pt modelId="{45B42834-5D75-4E70-9107-BD40D3A7EA33}" type="sibTrans" cxnId="{191323CF-FA22-4FBA-9907-930829FB076C}">
      <dgm:prSet/>
      <dgm:spPr/>
      <dgm:t>
        <a:bodyPr/>
        <a:lstStyle/>
        <a:p>
          <a:endParaRPr lang="en-US">
            <a:solidFill>
              <a:schemeClr val="tx1">
                <a:lumMod val="95000"/>
                <a:lumOff val="5000"/>
              </a:schemeClr>
            </a:solidFill>
          </a:endParaRPr>
        </a:p>
      </dgm:t>
    </dgm:pt>
    <dgm:pt modelId="{52A59D6A-8EF6-4226-8D1A-A7690665D712}">
      <dgm:prSet custT="1"/>
      <dgm:spPr/>
      <dgm:t>
        <a:bodyPr/>
        <a:lstStyle/>
        <a:p>
          <a:r>
            <a:rPr lang="en-US" sz="1000" dirty="0">
              <a:solidFill>
                <a:schemeClr val="tx1">
                  <a:lumMod val="95000"/>
                  <a:lumOff val="5000"/>
                </a:schemeClr>
              </a:solidFill>
            </a:rPr>
            <a:t>Works independently</a:t>
          </a:r>
        </a:p>
      </dgm:t>
    </dgm:pt>
    <dgm:pt modelId="{AB2B85EF-17C8-43AB-B6AA-49C8D2E4F00B}" type="parTrans" cxnId="{9E89B5E6-1554-4A4C-8CF3-4131A647EE52}">
      <dgm:prSet/>
      <dgm:spPr/>
      <dgm:t>
        <a:bodyPr/>
        <a:lstStyle/>
        <a:p>
          <a:endParaRPr lang="en-US">
            <a:solidFill>
              <a:schemeClr val="tx1">
                <a:lumMod val="95000"/>
                <a:lumOff val="5000"/>
              </a:schemeClr>
            </a:solidFill>
          </a:endParaRPr>
        </a:p>
      </dgm:t>
    </dgm:pt>
    <dgm:pt modelId="{BBA60A7E-8563-468F-A233-7120230883A5}" type="sibTrans" cxnId="{9E89B5E6-1554-4A4C-8CF3-4131A647EE52}">
      <dgm:prSet/>
      <dgm:spPr/>
      <dgm:t>
        <a:bodyPr/>
        <a:lstStyle/>
        <a:p>
          <a:endParaRPr lang="en-US">
            <a:solidFill>
              <a:schemeClr val="tx1">
                <a:lumMod val="95000"/>
                <a:lumOff val="5000"/>
              </a:schemeClr>
            </a:solidFill>
          </a:endParaRPr>
        </a:p>
      </dgm:t>
    </dgm:pt>
    <dgm:pt modelId="{E6631E51-A759-463D-A945-F887747ACC8A}">
      <dgm:prSet custT="1"/>
      <dgm:spPr/>
      <dgm:t>
        <a:bodyPr/>
        <a:lstStyle/>
        <a:p>
          <a:r>
            <a:rPr lang="en-US" sz="1000" dirty="0">
              <a:solidFill>
                <a:schemeClr val="tx1">
                  <a:lumMod val="95000"/>
                  <a:lumOff val="5000"/>
                </a:schemeClr>
              </a:solidFill>
            </a:rPr>
            <a:t>Works neatly and carefully</a:t>
          </a:r>
        </a:p>
      </dgm:t>
    </dgm:pt>
    <dgm:pt modelId="{D724482A-E904-4C97-B481-5547A14A2CEF}" type="parTrans" cxnId="{C5CD3709-E303-4822-9111-5B6A63E0BA8F}">
      <dgm:prSet/>
      <dgm:spPr/>
      <dgm:t>
        <a:bodyPr/>
        <a:lstStyle/>
        <a:p>
          <a:endParaRPr lang="en-US">
            <a:solidFill>
              <a:schemeClr val="tx1">
                <a:lumMod val="95000"/>
                <a:lumOff val="5000"/>
              </a:schemeClr>
            </a:solidFill>
          </a:endParaRPr>
        </a:p>
      </dgm:t>
    </dgm:pt>
    <dgm:pt modelId="{A51CC4B9-3566-4A4C-BB1E-3752DD0A47B7}" type="sibTrans" cxnId="{C5CD3709-E303-4822-9111-5B6A63E0BA8F}">
      <dgm:prSet/>
      <dgm:spPr/>
      <dgm:t>
        <a:bodyPr/>
        <a:lstStyle/>
        <a:p>
          <a:endParaRPr lang="en-US">
            <a:solidFill>
              <a:schemeClr val="tx1">
                <a:lumMod val="95000"/>
                <a:lumOff val="5000"/>
              </a:schemeClr>
            </a:solidFill>
          </a:endParaRPr>
        </a:p>
      </dgm:t>
    </dgm:pt>
    <dgm:pt modelId="{7AB7321B-D22B-48B6-B62E-91141FD43EFB}">
      <dgm:prSet custT="1"/>
      <dgm:spPr/>
      <dgm:t>
        <a:bodyPr/>
        <a:lstStyle/>
        <a:p>
          <a:r>
            <a:rPr lang="en-US" sz="1000" dirty="0">
              <a:solidFill>
                <a:schemeClr val="tx1">
                  <a:lumMod val="95000"/>
                  <a:lumOff val="5000"/>
                </a:schemeClr>
              </a:solidFill>
            </a:rPr>
            <a:t>Able to solve day-to-day problems by him/herself</a:t>
          </a:r>
        </a:p>
      </dgm:t>
    </dgm:pt>
    <dgm:pt modelId="{E3F8DD65-7BD2-43D0-B993-250D12DDB555}" type="parTrans" cxnId="{A87E7A38-D01D-4B11-81EA-6E3366954572}">
      <dgm:prSet/>
      <dgm:spPr/>
      <dgm:t>
        <a:bodyPr/>
        <a:lstStyle/>
        <a:p>
          <a:endParaRPr lang="en-US">
            <a:solidFill>
              <a:schemeClr val="tx1">
                <a:lumMod val="95000"/>
                <a:lumOff val="5000"/>
              </a:schemeClr>
            </a:solidFill>
          </a:endParaRPr>
        </a:p>
      </dgm:t>
    </dgm:pt>
    <dgm:pt modelId="{D70587B2-85F7-4A04-A5DF-45F0BB9BAD2D}" type="sibTrans" cxnId="{A87E7A38-D01D-4B11-81EA-6E3366954572}">
      <dgm:prSet/>
      <dgm:spPr/>
      <dgm:t>
        <a:bodyPr/>
        <a:lstStyle/>
        <a:p>
          <a:endParaRPr lang="en-US">
            <a:solidFill>
              <a:schemeClr val="tx1">
                <a:lumMod val="95000"/>
                <a:lumOff val="5000"/>
              </a:schemeClr>
            </a:solidFill>
          </a:endParaRPr>
        </a:p>
      </dgm:t>
    </dgm:pt>
    <dgm:pt modelId="{90CB7C17-CFB6-472A-9C98-170CE6377F7D}">
      <dgm:prSet custT="1"/>
      <dgm:spPr/>
      <dgm:t>
        <a:bodyPr/>
        <a:lstStyle/>
        <a:p>
          <a:r>
            <a:rPr lang="en-US" sz="1000" dirty="0">
              <a:solidFill>
                <a:schemeClr val="tx1">
                  <a:lumMod val="95000"/>
                  <a:lumOff val="5000"/>
                </a:schemeClr>
              </a:solidFill>
            </a:rPr>
            <a:t>Follows one-step instructions</a:t>
          </a:r>
        </a:p>
      </dgm:t>
    </dgm:pt>
    <dgm:pt modelId="{2630A3E0-9D19-4E7B-A8B4-3F293C0B20A0}" type="parTrans" cxnId="{1B42176D-BD32-4FCC-916D-B4072D0F9417}">
      <dgm:prSet/>
      <dgm:spPr/>
      <dgm:t>
        <a:bodyPr/>
        <a:lstStyle/>
        <a:p>
          <a:endParaRPr lang="en-US">
            <a:solidFill>
              <a:schemeClr val="tx1">
                <a:lumMod val="95000"/>
                <a:lumOff val="5000"/>
              </a:schemeClr>
            </a:solidFill>
          </a:endParaRPr>
        </a:p>
      </dgm:t>
    </dgm:pt>
    <dgm:pt modelId="{418C5F2E-B20F-42B8-8067-296FE73F5B14}" type="sibTrans" cxnId="{1B42176D-BD32-4FCC-916D-B4072D0F9417}">
      <dgm:prSet/>
      <dgm:spPr/>
      <dgm:t>
        <a:bodyPr/>
        <a:lstStyle/>
        <a:p>
          <a:endParaRPr lang="en-US">
            <a:solidFill>
              <a:schemeClr val="tx1">
                <a:lumMod val="95000"/>
                <a:lumOff val="5000"/>
              </a:schemeClr>
            </a:solidFill>
          </a:endParaRPr>
        </a:p>
      </dgm:t>
    </dgm:pt>
    <dgm:pt modelId="{37BFC40C-00F7-42F6-9C78-E373F2D32789}">
      <dgm:prSet custT="1"/>
      <dgm:spPr/>
      <dgm:t>
        <a:bodyPr/>
        <a:lstStyle/>
        <a:p>
          <a:r>
            <a:rPr lang="en-US" sz="1000" dirty="0">
              <a:solidFill>
                <a:schemeClr val="tx1">
                  <a:lumMod val="95000"/>
                  <a:lumOff val="5000"/>
                </a:schemeClr>
              </a:solidFill>
            </a:rPr>
            <a:t>Able to follow class routines without reminders</a:t>
          </a:r>
        </a:p>
      </dgm:t>
    </dgm:pt>
    <dgm:pt modelId="{475A772B-168D-4DA7-9988-A7BA7D20905A}" type="parTrans" cxnId="{E20A7037-B705-4175-8F94-D266FFACEBB1}">
      <dgm:prSet/>
      <dgm:spPr/>
      <dgm:t>
        <a:bodyPr/>
        <a:lstStyle/>
        <a:p>
          <a:endParaRPr lang="en-US">
            <a:solidFill>
              <a:schemeClr val="tx1">
                <a:lumMod val="95000"/>
                <a:lumOff val="5000"/>
              </a:schemeClr>
            </a:solidFill>
          </a:endParaRPr>
        </a:p>
      </dgm:t>
    </dgm:pt>
    <dgm:pt modelId="{A4F2AED3-F1CB-43EC-B449-06AF5F2A9174}" type="sibTrans" cxnId="{E20A7037-B705-4175-8F94-D266FFACEBB1}">
      <dgm:prSet/>
      <dgm:spPr/>
      <dgm:t>
        <a:bodyPr/>
        <a:lstStyle/>
        <a:p>
          <a:endParaRPr lang="en-US">
            <a:solidFill>
              <a:schemeClr val="tx1">
                <a:lumMod val="95000"/>
                <a:lumOff val="5000"/>
              </a:schemeClr>
            </a:solidFill>
          </a:endParaRPr>
        </a:p>
      </dgm:t>
    </dgm:pt>
    <dgm:pt modelId="{5F31B21B-2718-4A4C-AA54-8663C0494828}">
      <dgm:prSet custT="1"/>
      <dgm:spPr/>
      <dgm:t>
        <a:bodyPr/>
        <a:lstStyle/>
        <a:p>
          <a:r>
            <a:rPr lang="en-US" sz="1000" dirty="0">
              <a:solidFill>
                <a:schemeClr val="tx1">
                  <a:lumMod val="95000"/>
                  <a:lumOff val="5000"/>
                </a:schemeClr>
              </a:solidFill>
            </a:rPr>
            <a:t>Adjusts to changes in routines</a:t>
          </a:r>
        </a:p>
      </dgm:t>
    </dgm:pt>
    <dgm:pt modelId="{1DF11559-3737-4127-9143-B949B01B4A3E}" type="parTrans" cxnId="{F2C8739A-D3D0-40DA-9D07-627C4A772B22}">
      <dgm:prSet/>
      <dgm:spPr/>
      <dgm:t>
        <a:bodyPr/>
        <a:lstStyle/>
        <a:p>
          <a:endParaRPr lang="en-US">
            <a:solidFill>
              <a:schemeClr val="tx1">
                <a:lumMod val="95000"/>
                <a:lumOff val="5000"/>
              </a:schemeClr>
            </a:solidFill>
          </a:endParaRPr>
        </a:p>
      </dgm:t>
    </dgm:pt>
    <dgm:pt modelId="{1E152F30-7732-4275-A085-B4412FEA76AB}" type="sibTrans" cxnId="{F2C8739A-D3D0-40DA-9D07-627C4A772B22}">
      <dgm:prSet/>
      <dgm:spPr/>
      <dgm:t>
        <a:bodyPr/>
        <a:lstStyle/>
        <a:p>
          <a:endParaRPr lang="en-US">
            <a:solidFill>
              <a:schemeClr val="tx1">
                <a:lumMod val="95000"/>
                <a:lumOff val="5000"/>
              </a:schemeClr>
            </a:solidFill>
          </a:endParaRPr>
        </a:p>
      </dgm:t>
    </dgm:pt>
    <dgm:pt modelId="{D59AAFD3-1E28-45D9-8BE2-ACB62EAF7353}">
      <dgm:prSet custT="1"/>
      <dgm:spPr/>
      <dgm:t>
        <a:bodyPr/>
        <a:lstStyle/>
        <a:p>
          <a:r>
            <a:rPr lang="en-US" sz="1000" dirty="0">
              <a:solidFill>
                <a:schemeClr val="tx1">
                  <a:lumMod val="95000"/>
                  <a:lumOff val="5000"/>
                </a:schemeClr>
              </a:solidFill>
            </a:rPr>
            <a:t>Curious about the world</a:t>
          </a:r>
        </a:p>
      </dgm:t>
    </dgm:pt>
    <dgm:pt modelId="{AA46F914-FCF4-4D92-880F-325422B2B82D}" type="parTrans" cxnId="{7107A8A8-50E1-4567-9864-5FA29C0B9B1F}">
      <dgm:prSet/>
      <dgm:spPr/>
      <dgm:t>
        <a:bodyPr/>
        <a:lstStyle/>
        <a:p>
          <a:endParaRPr lang="en-US">
            <a:solidFill>
              <a:schemeClr val="tx1">
                <a:lumMod val="95000"/>
                <a:lumOff val="5000"/>
              </a:schemeClr>
            </a:solidFill>
          </a:endParaRPr>
        </a:p>
      </dgm:t>
    </dgm:pt>
    <dgm:pt modelId="{2F63BE62-2597-44B7-B00F-E525FFB01F9D}" type="sibTrans" cxnId="{7107A8A8-50E1-4567-9864-5FA29C0B9B1F}">
      <dgm:prSet/>
      <dgm:spPr/>
      <dgm:t>
        <a:bodyPr/>
        <a:lstStyle/>
        <a:p>
          <a:endParaRPr lang="en-US">
            <a:solidFill>
              <a:schemeClr val="tx1">
                <a:lumMod val="95000"/>
                <a:lumOff val="5000"/>
              </a:schemeClr>
            </a:solidFill>
          </a:endParaRPr>
        </a:p>
      </dgm:t>
    </dgm:pt>
    <dgm:pt modelId="{F33B4F90-314D-4FF7-819F-0AE9906F9DE9}">
      <dgm:prSet custT="1"/>
      <dgm:spPr/>
      <dgm:t>
        <a:bodyPr/>
        <a:lstStyle/>
        <a:p>
          <a:r>
            <a:rPr lang="en-US" sz="1000" dirty="0">
              <a:solidFill>
                <a:schemeClr val="tx1">
                  <a:lumMod val="95000"/>
                  <a:lumOff val="5000"/>
                </a:schemeClr>
              </a:solidFill>
            </a:rPr>
            <a:t>Eager to play with a new toy</a:t>
          </a:r>
        </a:p>
      </dgm:t>
    </dgm:pt>
    <dgm:pt modelId="{8FF5D094-CDA5-46BB-BD03-EBAEE705A26F}" type="parTrans" cxnId="{016C9016-1768-4EF0-9316-5C1C1559A31F}">
      <dgm:prSet/>
      <dgm:spPr/>
      <dgm:t>
        <a:bodyPr/>
        <a:lstStyle/>
        <a:p>
          <a:endParaRPr lang="en-US">
            <a:solidFill>
              <a:schemeClr val="tx1">
                <a:lumMod val="95000"/>
                <a:lumOff val="5000"/>
              </a:schemeClr>
            </a:solidFill>
          </a:endParaRPr>
        </a:p>
      </dgm:t>
    </dgm:pt>
    <dgm:pt modelId="{062FD72E-8D15-4E64-A443-597B8040EBC2}" type="sibTrans" cxnId="{016C9016-1768-4EF0-9316-5C1C1559A31F}">
      <dgm:prSet/>
      <dgm:spPr/>
      <dgm:t>
        <a:bodyPr/>
        <a:lstStyle/>
        <a:p>
          <a:endParaRPr lang="en-US">
            <a:solidFill>
              <a:schemeClr val="tx1">
                <a:lumMod val="95000"/>
                <a:lumOff val="5000"/>
              </a:schemeClr>
            </a:solidFill>
          </a:endParaRPr>
        </a:p>
      </dgm:t>
    </dgm:pt>
    <dgm:pt modelId="{37D1BF90-C331-4A8D-88F5-CF260B918569}">
      <dgm:prSet custT="1"/>
      <dgm:spPr/>
      <dgm:t>
        <a:bodyPr/>
        <a:lstStyle/>
        <a:p>
          <a:r>
            <a:rPr lang="en-US" sz="1000" dirty="0">
              <a:solidFill>
                <a:schemeClr val="tx1">
                  <a:lumMod val="95000"/>
                  <a:lumOff val="5000"/>
                </a:schemeClr>
              </a:solidFill>
            </a:rPr>
            <a:t>Eager to play a new game</a:t>
          </a:r>
        </a:p>
      </dgm:t>
    </dgm:pt>
    <dgm:pt modelId="{AC6358AD-877D-43C6-B812-8A7465659A97}" type="parTrans" cxnId="{FCE1E88A-7B16-491C-A4D5-A26BB7FE1D72}">
      <dgm:prSet/>
      <dgm:spPr/>
      <dgm:t>
        <a:bodyPr/>
        <a:lstStyle/>
        <a:p>
          <a:endParaRPr lang="en-US">
            <a:solidFill>
              <a:schemeClr val="tx1">
                <a:lumMod val="95000"/>
                <a:lumOff val="5000"/>
              </a:schemeClr>
            </a:solidFill>
          </a:endParaRPr>
        </a:p>
      </dgm:t>
    </dgm:pt>
    <dgm:pt modelId="{A6B40780-096E-40B4-97AA-E7F6A0BB121A}" type="sibTrans" cxnId="{FCE1E88A-7B16-491C-A4D5-A26BB7FE1D72}">
      <dgm:prSet/>
      <dgm:spPr/>
      <dgm:t>
        <a:bodyPr/>
        <a:lstStyle/>
        <a:p>
          <a:endParaRPr lang="en-US">
            <a:solidFill>
              <a:schemeClr val="tx1">
                <a:lumMod val="95000"/>
                <a:lumOff val="5000"/>
              </a:schemeClr>
            </a:solidFill>
          </a:endParaRPr>
        </a:p>
      </dgm:t>
    </dgm:pt>
    <dgm:pt modelId="{5CDBD473-F8E3-4068-A02D-1232CFE728BC}">
      <dgm:prSet custT="1"/>
      <dgm:spPr/>
      <dgm:t>
        <a:bodyPr/>
        <a:lstStyle/>
        <a:p>
          <a:r>
            <a:rPr lang="en-US" sz="1000" dirty="0">
              <a:solidFill>
                <a:schemeClr val="tx1">
                  <a:lumMod val="95000"/>
                  <a:lumOff val="5000"/>
                </a:schemeClr>
              </a:solidFill>
            </a:rPr>
            <a:t>Eager to play with/read a new book	</a:t>
          </a:r>
        </a:p>
      </dgm:t>
    </dgm:pt>
    <dgm:pt modelId="{BD7B2384-1B9C-45B6-8C87-D4DEC86CB77B}" type="parTrans" cxnId="{710E3245-BF8B-4970-8456-757336B71912}">
      <dgm:prSet/>
      <dgm:spPr/>
      <dgm:t>
        <a:bodyPr/>
        <a:lstStyle/>
        <a:p>
          <a:endParaRPr lang="en-US">
            <a:solidFill>
              <a:schemeClr val="tx1">
                <a:lumMod val="95000"/>
                <a:lumOff val="5000"/>
              </a:schemeClr>
            </a:solidFill>
          </a:endParaRPr>
        </a:p>
      </dgm:t>
    </dgm:pt>
    <dgm:pt modelId="{6FC6F7F2-D0BB-4831-ACBB-0688596BF714}" type="sibTrans" cxnId="{710E3245-BF8B-4970-8456-757336B71912}">
      <dgm:prSet/>
      <dgm:spPr/>
      <dgm:t>
        <a:bodyPr/>
        <a:lstStyle/>
        <a:p>
          <a:endParaRPr lang="en-US">
            <a:solidFill>
              <a:schemeClr val="tx1">
                <a:lumMod val="95000"/>
                <a:lumOff val="5000"/>
              </a:schemeClr>
            </a:solidFill>
          </a:endParaRPr>
        </a:p>
      </dgm:t>
    </dgm:pt>
    <dgm:pt modelId="{CC460F65-1222-4608-89F0-A941E1ABD003}">
      <dgm:prSet custT="1"/>
      <dgm:spPr/>
      <dgm:t>
        <a:bodyPr/>
        <a:lstStyle/>
        <a:p>
          <a:r>
            <a:rPr lang="en-US" sz="950" i="1" dirty="0">
              <a:solidFill>
                <a:schemeClr val="tx1">
                  <a:lumMod val="95000"/>
                  <a:lumOff val="5000"/>
                </a:schemeClr>
              </a:solidFill>
            </a:rPr>
            <a:t>Readiness to explore new things</a:t>
          </a:r>
        </a:p>
      </dgm:t>
    </dgm:pt>
    <dgm:pt modelId="{C537DDAA-5CC0-4270-9792-A1CDEBFEE380}" type="sibTrans" cxnId="{1A7B7EC8-A445-475E-8DE1-D9BFAF874253}">
      <dgm:prSet/>
      <dgm:spPr/>
      <dgm:t>
        <a:bodyPr/>
        <a:lstStyle/>
        <a:p>
          <a:endParaRPr lang="en-US">
            <a:solidFill>
              <a:schemeClr val="tx1">
                <a:lumMod val="95000"/>
                <a:lumOff val="5000"/>
              </a:schemeClr>
            </a:solidFill>
          </a:endParaRPr>
        </a:p>
      </dgm:t>
    </dgm:pt>
    <dgm:pt modelId="{5FD1F799-D634-478E-B6B8-D8C15D43D25E}" type="parTrans" cxnId="{1A7B7EC8-A445-475E-8DE1-D9BFAF874253}">
      <dgm:prSet/>
      <dgm:spPr/>
      <dgm:t>
        <a:bodyPr/>
        <a:lstStyle/>
        <a:p>
          <a:endParaRPr lang="en-US">
            <a:solidFill>
              <a:schemeClr val="tx1">
                <a:lumMod val="95000"/>
                <a:lumOff val="5000"/>
              </a:schemeClr>
            </a:solidFill>
          </a:endParaRPr>
        </a:p>
      </dgm:t>
    </dgm:pt>
    <dgm:pt modelId="{76EF304B-061D-4009-A01A-9D729F648EF4}" type="pres">
      <dgm:prSet presAssocID="{9CA1925F-A3CC-4063-81DE-151A0276A9E4}" presName="Name0" presStyleCnt="0">
        <dgm:presLayoutVars>
          <dgm:dir/>
          <dgm:animLvl val="lvl"/>
          <dgm:resizeHandles val="exact"/>
        </dgm:presLayoutVars>
      </dgm:prSet>
      <dgm:spPr/>
      <dgm:t>
        <a:bodyPr/>
        <a:lstStyle/>
        <a:p>
          <a:endParaRPr lang="en-US"/>
        </a:p>
      </dgm:t>
    </dgm:pt>
    <dgm:pt modelId="{8021F424-4FD2-4336-89BE-A3D7E5BF9C6F}" type="pres">
      <dgm:prSet presAssocID="{CD75D79B-63E6-41AE-B767-768A4B816425}" presName="composite" presStyleCnt="0"/>
      <dgm:spPr/>
    </dgm:pt>
    <dgm:pt modelId="{EACE18EC-23CF-4C6B-8DED-A920BAA5D9F8}" type="pres">
      <dgm:prSet presAssocID="{CD75D79B-63E6-41AE-B767-768A4B816425}" presName="parTx" presStyleLbl="alignNode1" presStyleIdx="0" presStyleCnt="4">
        <dgm:presLayoutVars>
          <dgm:chMax val="0"/>
          <dgm:chPref val="0"/>
          <dgm:bulletEnabled val="1"/>
        </dgm:presLayoutVars>
      </dgm:prSet>
      <dgm:spPr/>
      <dgm:t>
        <a:bodyPr/>
        <a:lstStyle/>
        <a:p>
          <a:endParaRPr lang="en-US"/>
        </a:p>
      </dgm:t>
    </dgm:pt>
    <dgm:pt modelId="{125D779B-FB06-4413-9543-F034CD3F00F0}" type="pres">
      <dgm:prSet presAssocID="{CD75D79B-63E6-41AE-B767-768A4B816425}" presName="desTx" presStyleLbl="alignAccFollowNode1" presStyleIdx="0" presStyleCnt="4">
        <dgm:presLayoutVars>
          <dgm:bulletEnabled val="1"/>
        </dgm:presLayoutVars>
      </dgm:prSet>
      <dgm:spPr/>
      <dgm:t>
        <a:bodyPr/>
        <a:lstStyle/>
        <a:p>
          <a:endParaRPr lang="en-US"/>
        </a:p>
      </dgm:t>
    </dgm:pt>
    <dgm:pt modelId="{217875B2-4292-4091-9DE3-CB2FD537A6B5}" type="pres">
      <dgm:prSet presAssocID="{8A496B77-AB21-4CDC-9CA4-796B82A98053}" presName="space" presStyleCnt="0"/>
      <dgm:spPr/>
    </dgm:pt>
    <dgm:pt modelId="{84927991-882B-42C6-8C41-F459A32712CC}" type="pres">
      <dgm:prSet presAssocID="{5B65025C-7E25-4A85-BC1E-39E4616D333F}" presName="composite" presStyleCnt="0"/>
      <dgm:spPr/>
    </dgm:pt>
    <dgm:pt modelId="{72564761-6BF2-491C-8DDF-CB3382D2BFD5}" type="pres">
      <dgm:prSet presAssocID="{5B65025C-7E25-4A85-BC1E-39E4616D333F}" presName="parTx" presStyleLbl="alignNode1" presStyleIdx="1" presStyleCnt="4">
        <dgm:presLayoutVars>
          <dgm:chMax val="0"/>
          <dgm:chPref val="0"/>
          <dgm:bulletEnabled val="1"/>
        </dgm:presLayoutVars>
      </dgm:prSet>
      <dgm:spPr/>
      <dgm:t>
        <a:bodyPr/>
        <a:lstStyle/>
        <a:p>
          <a:endParaRPr lang="en-US"/>
        </a:p>
      </dgm:t>
    </dgm:pt>
    <dgm:pt modelId="{4E69C4ED-9211-40AA-8F23-B86D63731D3D}" type="pres">
      <dgm:prSet presAssocID="{5B65025C-7E25-4A85-BC1E-39E4616D333F}" presName="desTx" presStyleLbl="alignAccFollowNode1" presStyleIdx="1" presStyleCnt="4">
        <dgm:presLayoutVars>
          <dgm:bulletEnabled val="1"/>
        </dgm:presLayoutVars>
      </dgm:prSet>
      <dgm:spPr/>
      <dgm:t>
        <a:bodyPr/>
        <a:lstStyle/>
        <a:p>
          <a:endParaRPr lang="en-US"/>
        </a:p>
      </dgm:t>
    </dgm:pt>
    <dgm:pt modelId="{B513F319-A969-4426-B49A-4C17A9BB965D}" type="pres">
      <dgm:prSet presAssocID="{DBAB4943-DBF0-4D1F-9B61-A56790C797BC}" presName="space" presStyleCnt="0"/>
      <dgm:spPr/>
    </dgm:pt>
    <dgm:pt modelId="{ADE7AB68-F64B-4DCA-B87B-3678C7BB8DDC}" type="pres">
      <dgm:prSet presAssocID="{593F90DF-AB04-4CFF-B584-5D2A8C5F596E}" presName="composite" presStyleCnt="0"/>
      <dgm:spPr/>
    </dgm:pt>
    <dgm:pt modelId="{9591BADA-83BD-42F6-923F-09CDA8E8D940}" type="pres">
      <dgm:prSet presAssocID="{593F90DF-AB04-4CFF-B584-5D2A8C5F596E}" presName="parTx" presStyleLbl="alignNode1" presStyleIdx="2" presStyleCnt="4">
        <dgm:presLayoutVars>
          <dgm:chMax val="0"/>
          <dgm:chPref val="0"/>
          <dgm:bulletEnabled val="1"/>
        </dgm:presLayoutVars>
      </dgm:prSet>
      <dgm:spPr/>
      <dgm:t>
        <a:bodyPr/>
        <a:lstStyle/>
        <a:p>
          <a:endParaRPr lang="en-US"/>
        </a:p>
      </dgm:t>
    </dgm:pt>
    <dgm:pt modelId="{C9455514-9F54-415E-B70D-2D3D3BA44C5E}" type="pres">
      <dgm:prSet presAssocID="{593F90DF-AB04-4CFF-B584-5D2A8C5F596E}" presName="desTx" presStyleLbl="alignAccFollowNode1" presStyleIdx="2" presStyleCnt="4">
        <dgm:presLayoutVars>
          <dgm:bulletEnabled val="1"/>
        </dgm:presLayoutVars>
      </dgm:prSet>
      <dgm:spPr/>
      <dgm:t>
        <a:bodyPr/>
        <a:lstStyle/>
        <a:p>
          <a:endParaRPr lang="en-US"/>
        </a:p>
      </dgm:t>
    </dgm:pt>
    <dgm:pt modelId="{9B922317-A40D-4272-B93B-4D574A033E89}" type="pres">
      <dgm:prSet presAssocID="{EE918EAC-C806-4024-8753-6665C0EE5650}" presName="space" presStyleCnt="0"/>
      <dgm:spPr/>
    </dgm:pt>
    <dgm:pt modelId="{62697AD0-9C3E-48BF-98C2-C7F939912BCB}" type="pres">
      <dgm:prSet presAssocID="{CC460F65-1222-4608-89F0-A941E1ABD003}" presName="composite" presStyleCnt="0"/>
      <dgm:spPr/>
    </dgm:pt>
    <dgm:pt modelId="{897D947F-E3E0-4B59-B65B-568BDE04EC69}" type="pres">
      <dgm:prSet presAssocID="{CC460F65-1222-4608-89F0-A941E1ABD003}" presName="parTx" presStyleLbl="alignNode1" presStyleIdx="3" presStyleCnt="4">
        <dgm:presLayoutVars>
          <dgm:chMax val="0"/>
          <dgm:chPref val="0"/>
          <dgm:bulletEnabled val="1"/>
        </dgm:presLayoutVars>
      </dgm:prSet>
      <dgm:spPr/>
      <dgm:t>
        <a:bodyPr/>
        <a:lstStyle/>
        <a:p>
          <a:endParaRPr lang="en-US"/>
        </a:p>
      </dgm:t>
    </dgm:pt>
    <dgm:pt modelId="{75AE62B8-FEF6-43D4-91E3-D9B5D32533D9}" type="pres">
      <dgm:prSet presAssocID="{CC460F65-1222-4608-89F0-A941E1ABD003}" presName="desTx" presStyleLbl="alignAccFollowNode1" presStyleIdx="3" presStyleCnt="4">
        <dgm:presLayoutVars>
          <dgm:bulletEnabled val="1"/>
        </dgm:presLayoutVars>
      </dgm:prSet>
      <dgm:spPr/>
      <dgm:t>
        <a:bodyPr/>
        <a:lstStyle/>
        <a:p>
          <a:endParaRPr lang="en-US"/>
        </a:p>
      </dgm:t>
    </dgm:pt>
  </dgm:ptLst>
  <dgm:cxnLst>
    <dgm:cxn modelId="{1040DFC0-3B25-4333-958E-2BE0C18CD803}" type="presOf" srcId="{8CD0075F-8EAA-473A-A41B-CE4759F004A2}" destId="{4E69C4ED-9211-40AA-8F23-B86D63731D3D}" srcOrd="0" destOrd="4" presId="urn:microsoft.com/office/officeart/2005/8/layout/hList1"/>
    <dgm:cxn modelId="{E5DC9C53-174E-41E6-9E71-340E8DA61088}" type="presOf" srcId="{D59AAFD3-1E28-45D9-8BE2-ACB62EAF7353}" destId="{75AE62B8-FEF6-43D4-91E3-D9B5D32533D9}" srcOrd="0" destOrd="0" presId="urn:microsoft.com/office/officeart/2005/8/layout/hList1"/>
    <dgm:cxn modelId="{7FE58EC8-FF90-4518-9FEF-E4D83AFDDBFE}" type="presOf" srcId="{9901B2AF-7ED9-4083-BD8E-58F1E363EE49}" destId="{4E69C4ED-9211-40AA-8F23-B86D63731D3D}" srcOrd="0" destOrd="0" presId="urn:microsoft.com/office/officeart/2005/8/layout/hList1"/>
    <dgm:cxn modelId="{8E648C16-83DF-461B-B269-32A8FFF5493F}" type="presOf" srcId="{DCAAF45E-0E17-42E5-BDE9-4A53A93433E1}" destId="{4E69C4ED-9211-40AA-8F23-B86D63731D3D}" srcOrd="0" destOrd="2" presId="urn:microsoft.com/office/officeart/2005/8/layout/hList1"/>
    <dgm:cxn modelId="{3E758FB5-3E4B-46C6-8D1C-3A4D43B8D9D6}" type="presOf" srcId="{3242DB5D-36A3-4FCC-A40A-D2603C1FBCB6}" destId="{4E69C4ED-9211-40AA-8F23-B86D63731D3D}" srcOrd="0" destOrd="5" presId="urn:microsoft.com/office/officeart/2005/8/layout/hList1"/>
    <dgm:cxn modelId="{191323CF-FA22-4FBA-9907-930829FB076C}" srcId="{593F90DF-AB04-4CFF-B584-5D2A8C5F596E}" destId="{C07BDEE6-B876-420A-9C19-4127B0DA8902}" srcOrd="2" destOrd="0" parTransId="{AB85814D-C4A7-425C-9D28-D3CA204702AC}" sibTransId="{45B42834-5D75-4E70-9107-BD40D3A7EA33}"/>
    <dgm:cxn modelId="{0A8BB59E-75EE-4916-ABDA-9EFE98F91C7D}" type="presOf" srcId="{C07BDEE6-B876-420A-9C19-4127B0DA8902}" destId="{C9455514-9F54-415E-B70D-2D3D3BA44C5E}" srcOrd="0" destOrd="2" presId="urn:microsoft.com/office/officeart/2005/8/layout/hList1"/>
    <dgm:cxn modelId="{E3416C5C-CFF3-485D-94DB-8EA21A12AD76}" type="presOf" srcId="{593F90DF-AB04-4CFF-B584-5D2A8C5F596E}" destId="{9591BADA-83BD-42F6-923F-09CDA8E8D940}" srcOrd="0" destOrd="0" presId="urn:microsoft.com/office/officeart/2005/8/layout/hList1"/>
    <dgm:cxn modelId="{CAEDCC5D-318A-4478-B9EE-85DB030B1A14}" type="presOf" srcId="{E6631E51-A759-463D-A945-F887747ACC8A}" destId="{C9455514-9F54-415E-B70D-2D3D3BA44C5E}" srcOrd="0" destOrd="4" presId="urn:microsoft.com/office/officeart/2005/8/layout/hList1"/>
    <dgm:cxn modelId="{71DD71D3-868D-455E-BC43-BD212BC9177A}" srcId="{CD75D79B-63E6-41AE-B767-768A4B816425}" destId="{35ED960E-809B-4121-9BC6-B55AA9590356}" srcOrd="4" destOrd="0" parTransId="{8436F5AD-A8E0-4537-B1EB-63802404F5CC}" sibTransId="{0AB6352F-4147-4B8D-9773-DC018724CA9E}"/>
    <dgm:cxn modelId="{816BF2E9-4F97-45AA-88BF-AF75EABAA8DE}" type="presOf" srcId="{4E31EFA2-4933-4175-97F6-2A0E81A8C84E}" destId="{C9455514-9F54-415E-B70D-2D3D3BA44C5E}" srcOrd="0" destOrd="1" presId="urn:microsoft.com/office/officeart/2005/8/layout/hList1"/>
    <dgm:cxn modelId="{1B42176D-BD32-4FCC-916D-B4072D0F9417}" srcId="{593F90DF-AB04-4CFF-B584-5D2A8C5F596E}" destId="{90CB7C17-CFB6-472A-9C98-170CE6377F7D}" srcOrd="6" destOrd="0" parTransId="{2630A3E0-9D19-4E7B-A8B4-3F293C0B20A0}" sibTransId="{418C5F2E-B20F-42B8-8067-296FE73F5B14}"/>
    <dgm:cxn modelId="{C58326AF-5D12-45E3-9238-D164B986A779}" type="presOf" srcId="{CC460F65-1222-4608-89F0-A941E1ABD003}" destId="{897D947F-E3E0-4B59-B65B-568BDE04EC69}" srcOrd="0" destOrd="0" presId="urn:microsoft.com/office/officeart/2005/8/layout/hList1"/>
    <dgm:cxn modelId="{A45EF928-F650-4A22-A5EA-1707563DA083}" srcId="{5B65025C-7E25-4A85-BC1E-39E4616D333F}" destId="{64136B8D-AA8C-463D-8D21-4AC5B8932F5B}" srcOrd="3" destOrd="0" parTransId="{01D620CD-164A-4A49-841F-5F8B4BB41577}" sibTransId="{61DA98A7-FEB2-4C20-88D3-4A2A540966F0}"/>
    <dgm:cxn modelId="{446BEE5B-8204-416A-8BF4-5D7739855209}" type="presOf" srcId="{AC6C42AF-4A55-4FF9-8786-66689BD97DF3}" destId="{4E69C4ED-9211-40AA-8F23-B86D63731D3D}" srcOrd="0" destOrd="1" presId="urn:microsoft.com/office/officeart/2005/8/layout/hList1"/>
    <dgm:cxn modelId="{BF5F49CC-837A-4C8C-80AA-6CD6D9F143B9}" srcId="{5B65025C-7E25-4A85-BC1E-39E4616D333F}" destId="{AC6C42AF-4A55-4FF9-8786-66689BD97DF3}" srcOrd="1" destOrd="0" parTransId="{49D27FEE-8AA7-4349-9082-980010E05F60}" sibTransId="{20DCCCFF-AE5F-415E-BB72-D4F417930BC2}"/>
    <dgm:cxn modelId="{E20A7037-B705-4175-8F94-D266FFACEBB1}" srcId="{593F90DF-AB04-4CFF-B584-5D2A8C5F596E}" destId="{37BFC40C-00F7-42F6-9C78-E373F2D32789}" srcOrd="7" destOrd="0" parTransId="{475A772B-168D-4DA7-9988-A7BA7D20905A}" sibTransId="{A4F2AED3-F1CB-43EC-B449-06AF5F2A9174}"/>
    <dgm:cxn modelId="{F2C8739A-D3D0-40DA-9D07-627C4A772B22}" srcId="{593F90DF-AB04-4CFF-B584-5D2A8C5F596E}" destId="{5F31B21B-2718-4A4C-AA54-8663C0494828}" srcOrd="8" destOrd="0" parTransId="{1DF11559-3737-4127-9143-B949B01B4A3E}" sibTransId="{1E152F30-7732-4275-A085-B4412FEA76AB}"/>
    <dgm:cxn modelId="{4707D575-3EE6-428F-A412-19A18CA37706}" type="presOf" srcId="{52A59D6A-8EF6-4226-8D1A-A7690665D712}" destId="{C9455514-9F54-415E-B70D-2D3D3BA44C5E}" srcOrd="0" destOrd="3" presId="urn:microsoft.com/office/officeart/2005/8/layout/hList1"/>
    <dgm:cxn modelId="{C5CD3709-E303-4822-9111-5B6A63E0BA8F}" srcId="{593F90DF-AB04-4CFF-B584-5D2A8C5F596E}" destId="{E6631E51-A759-463D-A945-F887747ACC8A}" srcOrd="4" destOrd="0" parTransId="{D724482A-E904-4C97-B481-5547A14A2CEF}" sibTransId="{A51CC4B9-3566-4A4C-BB1E-3752DD0A47B7}"/>
    <dgm:cxn modelId="{FCE1E88A-7B16-491C-A4D5-A26BB7FE1D72}" srcId="{CC460F65-1222-4608-89F0-A941E1ABD003}" destId="{37D1BF90-C331-4A8D-88F5-CF260B918569}" srcOrd="2" destOrd="0" parTransId="{AC6358AD-877D-43C6-B812-8A7465659A97}" sibTransId="{A6B40780-096E-40B4-97AA-E7F6A0BB121A}"/>
    <dgm:cxn modelId="{F887F328-3159-4633-B5F1-FF963D2B5E19}" type="presOf" srcId="{9CA1925F-A3CC-4063-81DE-151A0276A9E4}" destId="{76EF304B-061D-4009-A01A-9D729F648EF4}" srcOrd="0" destOrd="0" presId="urn:microsoft.com/office/officeart/2005/8/layout/hList1"/>
    <dgm:cxn modelId="{8AFE877E-AF03-46D1-B6EE-4A0B3974FDD1}" type="presOf" srcId="{7AB7321B-D22B-48B6-B62E-91141FD43EFB}" destId="{C9455514-9F54-415E-B70D-2D3D3BA44C5E}" srcOrd="0" destOrd="5" presId="urn:microsoft.com/office/officeart/2005/8/layout/hList1"/>
    <dgm:cxn modelId="{D271FF6A-5EA2-4416-9F41-8F7CB9592B4C}" srcId="{593F90DF-AB04-4CFF-B584-5D2A8C5F596E}" destId="{41F138E2-2D85-4779-99BB-A3F1ECE70814}" srcOrd="0" destOrd="0" parTransId="{EA2D22FC-57CB-44A2-B5DA-04292338E73B}" sibTransId="{2BADA88F-5F24-4177-9AB9-1272A93153E3}"/>
    <dgm:cxn modelId="{FCD18FDB-2F82-4F7B-91F5-D3E9EE44625E}" type="presOf" srcId="{41F138E2-2D85-4779-99BB-A3F1ECE70814}" destId="{C9455514-9F54-415E-B70D-2D3D3BA44C5E}" srcOrd="0" destOrd="0" presId="urn:microsoft.com/office/officeart/2005/8/layout/hList1"/>
    <dgm:cxn modelId="{7107A8A8-50E1-4567-9864-5FA29C0B9B1F}" srcId="{CC460F65-1222-4608-89F0-A941E1ABD003}" destId="{D59AAFD3-1E28-45D9-8BE2-ACB62EAF7353}" srcOrd="0" destOrd="0" parTransId="{AA46F914-FCF4-4D92-880F-325422B2B82D}" sibTransId="{2F63BE62-2597-44B7-B00F-E525FFB01F9D}"/>
    <dgm:cxn modelId="{5354B3E9-109B-4008-AA1A-1420B438C561}" type="presOf" srcId="{5F31B21B-2718-4A4C-AA54-8663C0494828}" destId="{C9455514-9F54-415E-B70D-2D3D3BA44C5E}" srcOrd="0" destOrd="8" presId="urn:microsoft.com/office/officeart/2005/8/layout/hList1"/>
    <dgm:cxn modelId="{02A51DD7-313E-4D0D-BDFF-CDCB24846FD8}" srcId="{593F90DF-AB04-4CFF-B584-5D2A8C5F596E}" destId="{4E31EFA2-4933-4175-97F6-2A0E81A8C84E}" srcOrd="1" destOrd="0" parTransId="{C8D82322-7156-4507-95D6-38BB7A2CD710}" sibTransId="{704AF7F9-27F8-4CA6-89FA-1187500B7CE9}"/>
    <dgm:cxn modelId="{9445D458-B22D-4AB8-8A2C-679AFB94E959}" srcId="{5B65025C-7E25-4A85-BC1E-39E4616D333F}" destId="{DCAAF45E-0E17-42E5-BDE9-4A53A93433E1}" srcOrd="2" destOrd="0" parTransId="{635783BE-A4DB-4944-9BB6-80A3E39834B3}" sibTransId="{FCDF2183-A1D6-4219-BE2C-AFCAF02334CB}"/>
    <dgm:cxn modelId="{37142252-1AD5-47C1-8302-FC0A37EBAAA6}" srcId="{9CA1925F-A3CC-4063-81DE-151A0276A9E4}" destId="{593F90DF-AB04-4CFF-B584-5D2A8C5F596E}" srcOrd="2" destOrd="0" parTransId="{EF204BB0-4EB6-4F33-9D81-BC92D790A502}" sibTransId="{EE918EAC-C806-4024-8753-6665C0EE5650}"/>
    <dgm:cxn modelId="{FD7EB14D-ADBC-4128-8573-E97B8B2F8317}" type="presOf" srcId="{5B65025C-7E25-4A85-BC1E-39E4616D333F}" destId="{72564761-6BF2-491C-8DDF-CB3382D2BFD5}" srcOrd="0" destOrd="0" presId="urn:microsoft.com/office/officeart/2005/8/layout/hList1"/>
    <dgm:cxn modelId="{EFD9160C-DF74-4F45-AD2C-5A3E0CFAA3B5}" type="presOf" srcId="{5CDBD473-F8E3-4068-A02D-1232CFE728BC}" destId="{75AE62B8-FEF6-43D4-91E3-D9B5D32533D9}" srcOrd="0" destOrd="3" presId="urn:microsoft.com/office/officeart/2005/8/layout/hList1"/>
    <dgm:cxn modelId="{8F756BC8-3CA1-4538-9712-8525FFCCEA68}" srcId="{CD75D79B-63E6-41AE-B767-768A4B816425}" destId="{A6B9246C-8ECC-441D-B11C-44321D3A7800}" srcOrd="0" destOrd="0" parTransId="{F48FD437-9D57-4BF5-97EF-080D35EED6B4}" sibTransId="{8F7103B6-1161-4F73-A25B-17ADF7213E4D}"/>
    <dgm:cxn modelId="{710E3245-BF8B-4970-8456-757336B71912}" srcId="{CC460F65-1222-4608-89F0-A941E1ABD003}" destId="{5CDBD473-F8E3-4068-A02D-1232CFE728BC}" srcOrd="3" destOrd="0" parTransId="{BD7B2384-1B9C-45B6-8C87-D4DEC86CB77B}" sibTransId="{6FC6F7F2-D0BB-4831-ACBB-0688596BF714}"/>
    <dgm:cxn modelId="{553EEB84-08A1-4A54-ACF2-1899FEEBB9DB}" type="presOf" srcId="{F73C3EF9-202A-4203-8454-CD445DBD270C}" destId="{4E69C4ED-9211-40AA-8F23-B86D63731D3D}" srcOrd="0" destOrd="6" presId="urn:microsoft.com/office/officeart/2005/8/layout/hList1"/>
    <dgm:cxn modelId="{5320CB15-D2AE-40B2-B689-1DCB9D06BE28}" srcId="{5B65025C-7E25-4A85-BC1E-39E4616D333F}" destId="{9901B2AF-7ED9-4083-BD8E-58F1E363EE49}" srcOrd="0" destOrd="0" parTransId="{E04DBC6E-66AD-4267-B53F-B67FAF3A8BA3}" sibTransId="{8DE5659D-6BE4-4EB0-876C-4A3F83C93226}"/>
    <dgm:cxn modelId="{016C9016-1768-4EF0-9316-5C1C1559A31F}" srcId="{CC460F65-1222-4608-89F0-A941E1ABD003}" destId="{F33B4F90-314D-4FF7-819F-0AE9906F9DE9}" srcOrd="1" destOrd="0" parTransId="{8FF5D094-CDA5-46BB-BD03-EBAEE705A26F}" sibTransId="{062FD72E-8D15-4E64-A443-597B8040EBC2}"/>
    <dgm:cxn modelId="{D92A6BD7-CCBE-4DFB-BE43-33935165AFF1}" srcId="{CD75D79B-63E6-41AE-B767-768A4B816425}" destId="{4F42CA38-4D46-42AE-B6AF-92A2035601DC}" srcOrd="2" destOrd="0" parTransId="{9565B71E-978D-4CBE-B40A-5B46B71D3875}" sibTransId="{F067197D-167C-4801-B4E1-7C4EAB8B94D5}"/>
    <dgm:cxn modelId="{D0908DC1-0F73-4258-9CFC-3DA07032261D}" type="presOf" srcId="{F33B4F90-314D-4FF7-819F-0AE9906F9DE9}" destId="{75AE62B8-FEF6-43D4-91E3-D9B5D32533D9}" srcOrd="0" destOrd="1" presId="urn:microsoft.com/office/officeart/2005/8/layout/hList1"/>
    <dgm:cxn modelId="{9FE8A3A8-6570-4D1F-B4E7-0029EF7CAA29}" type="presOf" srcId="{4F42CA38-4D46-42AE-B6AF-92A2035601DC}" destId="{125D779B-FB06-4413-9543-F034CD3F00F0}" srcOrd="0" destOrd="2" presId="urn:microsoft.com/office/officeart/2005/8/layout/hList1"/>
    <dgm:cxn modelId="{9188D3E6-4FB6-4143-86A6-83088152A992}" type="presOf" srcId="{37D1BF90-C331-4A8D-88F5-CF260B918569}" destId="{75AE62B8-FEF6-43D4-91E3-D9B5D32533D9}" srcOrd="0" destOrd="2" presId="urn:microsoft.com/office/officeart/2005/8/layout/hList1"/>
    <dgm:cxn modelId="{02DB9E2E-67F6-4910-B8AB-018997306E45}" srcId="{CD75D79B-63E6-41AE-B767-768A4B816425}" destId="{333E3E99-37E5-46B8-BA32-29B30478A9E3}" srcOrd="1" destOrd="0" parTransId="{C3A3407D-487D-487A-A0D3-7757295BEC0D}" sibTransId="{5CBFEAEA-7F5F-4EB1-AD7C-23B788B3964B}"/>
    <dgm:cxn modelId="{E63121FC-9B8C-4691-B927-853D071F158B}" srcId="{9CA1925F-A3CC-4063-81DE-151A0276A9E4}" destId="{5B65025C-7E25-4A85-BC1E-39E4616D333F}" srcOrd="1" destOrd="0" parTransId="{D06B9B99-0590-4527-A8AB-6FE9B3AD32F0}" sibTransId="{DBAB4943-DBF0-4D1F-9B61-A56790C797BC}"/>
    <dgm:cxn modelId="{AA76DE8E-C481-4AFB-93EE-210251055CF7}" type="presOf" srcId="{90CB7C17-CFB6-472A-9C98-170CE6377F7D}" destId="{C9455514-9F54-415E-B70D-2D3D3BA44C5E}" srcOrd="0" destOrd="6" presId="urn:microsoft.com/office/officeart/2005/8/layout/hList1"/>
    <dgm:cxn modelId="{F23F6DC2-01C6-46FC-9895-B7FE6AA25911}" type="presOf" srcId="{CD75D79B-63E6-41AE-B767-768A4B816425}" destId="{EACE18EC-23CF-4C6B-8DED-A920BAA5D9F8}" srcOrd="0" destOrd="0" presId="urn:microsoft.com/office/officeart/2005/8/layout/hList1"/>
    <dgm:cxn modelId="{A87E7A38-D01D-4B11-81EA-6E3366954572}" srcId="{593F90DF-AB04-4CFF-B584-5D2A8C5F596E}" destId="{7AB7321B-D22B-48B6-B62E-91141FD43EFB}" srcOrd="5" destOrd="0" parTransId="{E3F8DD65-7BD2-43D0-B993-250D12DDB555}" sibTransId="{D70587B2-85F7-4A04-A5DF-45F0BB9BAD2D}"/>
    <dgm:cxn modelId="{97C935E8-2613-4EB2-A630-76609CD35C0B}" type="presOf" srcId="{AFD191C3-23EA-4AD6-A8A0-26EAF461B423}" destId="{125D779B-FB06-4413-9543-F034CD3F00F0}" srcOrd="0" destOrd="3" presId="urn:microsoft.com/office/officeart/2005/8/layout/hList1"/>
    <dgm:cxn modelId="{9E89B5E6-1554-4A4C-8CF3-4131A647EE52}" srcId="{593F90DF-AB04-4CFF-B584-5D2A8C5F596E}" destId="{52A59D6A-8EF6-4226-8D1A-A7690665D712}" srcOrd="3" destOrd="0" parTransId="{AB2B85EF-17C8-43AB-B6AA-49C8D2E4F00B}" sibTransId="{BBA60A7E-8563-468F-A233-7120230883A5}"/>
    <dgm:cxn modelId="{1B8350AB-309C-4BA5-ABA7-F547D89EB751}" srcId="{CD75D79B-63E6-41AE-B767-768A4B816425}" destId="{AFD191C3-23EA-4AD6-A8A0-26EAF461B423}" srcOrd="3" destOrd="0" parTransId="{A6352B22-3981-4099-9DFC-FB17CDE93ADB}" sibTransId="{CB2E9F36-7B59-45B4-98F9-71812BB2AE43}"/>
    <dgm:cxn modelId="{1A7B7EC8-A445-475E-8DE1-D9BFAF874253}" srcId="{9CA1925F-A3CC-4063-81DE-151A0276A9E4}" destId="{CC460F65-1222-4608-89F0-A941E1ABD003}" srcOrd="3" destOrd="0" parTransId="{5FD1F799-D634-478E-B6B8-D8C15D43D25E}" sibTransId="{C537DDAA-5CC0-4270-9792-A1CDEBFEE380}"/>
    <dgm:cxn modelId="{A7B176C4-4419-45E5-B3BD-CB68D530560E}" srcId="{5B65025C-7E25-4A85-BC1E-39E4616D333F}" destId="{3242DB5D-36A3-4FCC-A40A-D2603C1FBCB6}" srcOrd="5" destOrd="0" parTransId="{AC467B10-BFA7-4BA7-8A94-D80A39301AA6}" sibTransId="{E902DC66-F69A-4AA5-87FD-F034ECE0258B}"/>
    <dgm:cxn modelId="{9A5CBB2B-A85E-4C6B-B3A1-49D1C3B963C1}" type="presOf" srcId="{64136B8D-AA8C-463D-8D21-4AC5B8932F5B}" destId="{4E69C4ED-9211-40AA-8F23-B86D63731D3D}" srcOrd="0" destOrd="3" presId="urn:microsoft.com/office/officeart/2005/8/layout/hList1"/>
    <dgm:cxn modelId="{58F821EC-677D-4FFE-A936-99A3C64E7068}" type="presOf" srcId="{35ED960E-809B-4121-9BC6-B55AA9590356}" destId="{125D779B-FB06-4413-9543-F034CD3F00F0}" srcOrd="0" destOrd="4" presId="urn:microsoft.com/office/officeart/2005/8/layout/hList1"/>
    <dgm:cxn modelId="{B8514C05-1C03-4308-92D7-37029CCCAA08}" type="presOf" srcId="{333E3E99-37E5-46B8-BA32-29B30478A9E3}" destId="{125D779B-FB06-4413-9543-F034CD3F00F0}" srcOrd="0" destOrd="1" presId="urn:microsoft.com/office/officeart/2005/8/layout/hList1"/>
    <dgm:cxn modelId="{D00BB857-40FB-44A1-9A92-513D539D5B03}" type="presOf" srcId="{37BFC40C-00F7-42F6-9C78-E373F2D32789}" destId="{C9455514-9F54-415E-B70D-2D3D3BA44C5E}" srcOrd="0" destOrd="7" presId="urn:microsoft.com/office/officeart/2005/8/layout/hList1"/>
    <dgm:cxn modelId="{93579D3C-C685-4034-96DE-70E5C46AD108}" type="presOf" srcId="{A6B9246C-8ECC-441D-B11C-44321D3A7800}" destId="{125D779B-FB06-4413-9543-F034CD3F00F0}" srcOrd="0" destOrd="0" presId="urn:microsoft.com/office/officeart/2005/8/layout/hList1"/>
    <dgm:cxn modelId="{17147E8A-EA42-4960-A4A9-D5EAFF811735}" srcId="{9CA1925F-A3CC-4063-81DE-151A0276A9E4}" destId="{CD75D79B-63E6-41AE-B767-768A4B816425}" srcOrd="0" destOrd="0" parTransId="{FB40CD91-75C7-41E9-85C3-A9DB06281914}" sibTransId="{8A496B77-AB21-4CDC-9CA4-796B82A98053}"/>
    <dgm:cxn modelId="{DD1C8809-B778-4828-BFF5-7A03D401E4D6}" srcId="{5B65025C-7E25-4A85-BC1E-39E4616D333F}" destId="{8CD0075F-8EAA-473A-A41B-CE4759F004A2}" srcOrd="4" destOrd="0" parTransId="{BC36F07C-081F-4E26-9AAA-9D4F5297A152}" sibTransId="{A310D225-C682-407F-BD41-7274180F96F7}"/>
    <dgm:cxn modelId="{FB50132F-1ED9-4AD9-9E02-C764AF91F10B}" srcId="{5B65025C-7E25-4A85-BC1E-39E4616D333F}" destId="{F73C3EF9-202A-4203-8454-CD445DBD270C}" srcOrd="6" destOrd="0" parTransId="{94154C67-F55D-4F7B-9B40-227F69912408}" sibTransId="{D6DAA92D-FF63-473C-976E-B8A22A549CFE}"/>
    <dgm:cxn modelId="{593B5C97-5587-4B56-AA9A-34E68F9E3175}" type="presParOf" srcId="{76EF304B-061D-4009-A01A-9D729F648EF4}" destId="{8021F424-4FD2-4336-89BE-A3D7E5BF9C6F}" srcOrd="0" destOrd="0" presId="urn:microsoft.com/office/officeart/2005/8/layout/hList1"/>
    <dgm:cxn modelId="{7C634D8F-491F-4F84-9FAE-00B2533E2D0B}" type="presParOf" srcId="{8021F424-4FD2-4336-89BE-A3D7E5BF9C6F}" destId="{EACE18EC-23CF-4C6B-8DED-A920BAA5D9F8}" srcOrd="0" destOrd="0" presId="urn:microsoft.com/office/officeart/2005/8/layout/hList1"/>
    <dgm:cxn modelId="{83715755-8089-4420-9CB7-97D5281C5A69}" type="presParOf" srcId="{8021F424-4FD2-4336-89BE-A3D7E5BF9C6F}" destId="{125D779B-FB06-4413-9543-F034CD3F00F0}" srcOrd="1" destOrd="0" presId="urn:microsoft.com/office/officeart/2005/8/layout/hList1"/>
    <dgm:cxn modelId="{AA87EEEE-EDB1-496E-B94B-A2A2CA8CC29B}" type="presParOf" srcId="{76EF304B-061D-4009-A01A-9D729F648EF4}" destId="{217875B2-4292-4091-9DE3-CB2FD537A6B5}" srcOrd="1" destOrd="0" presId="urn:microsoft.com/office/officeart/2005/8/layout/hList1"/>
    <dgm:cxn modelId="{379B5D10-33F1-4F1A-96E6-340031D33C67}" type="presParOf" srcId="{76EF304B-061D-4009-A01A-9D729F648EF4}" destId="{84927991-882B-42C6-8C41-F459A32712CC}" srcOrd="2" destOrd="0" presId="urn:microsoft.com/office/officeart/2005/8/layout/hList1"/>
    <dgm:cxn modelId="{C4477666-D8A1-4B1B-91F8-8D1DEEE0963B}" type="presParOf" srcId="{84927991-882B-42C6-8C41-F459A32712CC}" destId="{72564761-6BF2-491C-8DDF-CB3382D2BFD5}" srcOrd="0" destOrd="0" presId="urn:microsoft.com/office/officeart/2005/8/layout/hList1"/>
    <dgm:cxn modelId="{2DCE5232-E744-47CF-A613-A15E0717DD48}" type="presParOf" srcId="{84927991-882B-42C6-8C41-F459A32712CC}" destId="{4E69C4ED-9211-40AA-8F23-B86D63731D3D}" srcOrd="1" destOrd="0" presId="urn:microsoft.com/office/officeart/2005/8/layout/hList1"/>
    <dgm:cxn modelId="{B4D9D21E-5228-436C-8E41-8FD618189996}" type="presParOf" srcId="{76EF304B-061D-4009-A01A-9D729F648EF4}" destId="{B513F319-A969-4426-B49A-4C17A9BB965D}" srcOrd="3" destOrd="0" presId="urn:microsoft.com/office/officeart/2005/8/layout/hList1"/>
    <dgm:cxn modelId="{ABA433C6-8E8F-455D-B7A3-AF6BB89DE11A}" type="presParOf" srcId="{76EF304B-061D-4009-A01A-9D729F648EF4}" destId="{ADE7AB68-F64B-4DCA-B87B-3678C7BB8DDC}" srcOrd="4" destOrd="0" presId="urn:microsoft.com/office/officeart/2005/8/layout/hList1"/>
    <dgm:cxn modelId="{6B7550D7-D337-4C73-AFEF-E612991A5F00}" type="presParOf" srcId="{ADE7AB68-F64B-4DCA-B87B-3678C7BB8DDC}" destId="{9591BADA-83BD-42F6-923F-09CDA8E8D940}" srcOrd="0" destOrd="0" presId="urn:microsoft.com/office/officeart/2005/8/layout/hList1"/>
    <dgm:cxn modelId="{17F58BC7-12D4-4E62-9E79-B54396CB543B}" type="presParOf" srcId="{ADE7AB68-F64B-4DCA-B87B-3678C7BB8DDC}" destId="{C9455514-9F54-415E-B70D-2D3D3BA44C5E}" srcOrd="1" destOrd="0" presId="urn:microsoft.com/office/officeart/2005/8/layout/hList1"/>
    <dgm:cxn modelId="{BB7E8570-34E2-482C-8C9C-906A194C919D}" type="presParOf" srcId="{76EF304B-061D-4009-A01A-9D729F648EF4}" destId="{9B922317-A40D-4272-B93B-4D574A033E89}" srcOrd="5" destOrd="0" presId="urn:microsoft.com/office/officeart/2005/8/layout/hList1"/>
    <dgm:cxn modelId="{46AEF687-2C2C-488A-9A42-BEDCD417E420}" type="presParOf" srcId="{76EF304B-061D-4009-A01A-9D729F648EF4}" destId="{62697AD0-9C3E-48BF-98C2-C7F939912BCB}" srcOrd="6" destOrd="0" presId="urn:microsoft.com/office/officeart/2005/8/layout/hList1"/>
    <dgm:cxn modelId="{2CE4537A-0D6D-4ABD-B7AC-732781C842E3}" type="presParOf" srcId="{62697AD0-9C3E-48BF-98C2-C7F939912BCB}" destId="{897D947F-E3E0-4B59-B65B-568BDE04EC69}" srcOrd="0" destOrd="0" presId="urn:microsoft.com/office/officeart/2005/8/layout/hList1"/>
    <dgm:cxn modelId="{49F3D388-A0BD-464A-BD6B-553FA37B23EA}" type="presParOf" srcId="{62697AD0-9C3E-48BF-98C2-C7F939912BCB}" destId="{75AE62B8-FEF6-43D4-91E3-D9B5D32533D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4E2E4-B7A0-4EA2-AA33-B338B2A17564}">
      <dsp:nvSpPr>
        <dsp:cNvPr id="0" name=""/>
        <dsp:cNvSpPr/>
      </dsp:nvSpPr>
      <dsp:spPr>
        <a:xfrm>
          <a:off x="0" y="0"/>
          <a:ext cx="5481033" cy="365043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a:t>What is the EDI?</a:t>
          </a:r>
        </a:p>
      </dsp:txBody>
      <dsp:txXfrm>
        <a:off x="0" y="0"/>
        <a:ext cx="5481033" cy="3650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E18EC-23CF-4C6B-8DED-A920BAA5D9F8}">
      <dsp:nvSpPr>
        <dsp:cNvPr id="0" name=""/>
        <dsp:cNvSpPr/>
      </dsp:nvSpPr>
      <dsp:spPr>
        <a:xfrm>
          <a:off x="2922" y="278311"/>
          <a:ext cx="1757139" cy="37011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rtl="0">
            <a:lnSpc>
              <a:spcPct val="90000"/>
            </a:lnSpc>
            <a:spcBef>
              <a:spcPct val="0"/>
            </a:spcBef>
            <a:spcAft>
              <a:spcPct val="35000"/>
            </a:spcAft>
          </a:pPr>
          <a:r>
            <a:rPr lang="en-US" sz="1000" i="1" kern="1200" dirty="0">
              <a:solidFill>
                <a:schemeClr val="tx1">
                  <a:lumMod val="95000"/>
                  <a:lumOff val="5000"/>
                </a:schemeClr>
              </a:solidFill>
            </a:rPr>
            <a:t>Prosocial and helping behavior</a:t>
          </a:r>
        </a:p>
      </dsp:txBody>
      <dsp:txXfrm>
        <a:off x="2922" y="278311"/>
        <a:ext cx="1757139" cy="370113"/>
      </dsp:txXfrm>
    </dsp:sp>
    <dsp:sp modelId="{125D779B-FB06-4413-9543-F034CD3F00F0}">
      <dsp:nvSpPr>
        <dsp:cNvPr id="0" name=""/>
        <dsp:cNvSpPr/>
      </dsp:nvSpPr>
      <dsp:spPr>
        <a:xfrm>
          <a:off x="2922" y="648424"/>
          <a:ext cx="1757139" cy="1679939"/>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Tries to help someone hurt</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Volunteers to help clear someone else’s mess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Will try to stop a quarrel</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Offers to help others who have difficulty with a task</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Comforts another upset child</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Spontaneously helps to pick up objects another child has dropped</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Invites bystanders to join a game</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Helps others who are feeling sick</a:t>
          </a:r>
        </a:p>
      </dsp:txBody>
      <dsp:txXfrm>
        <a:off x="2922" y="648424"/>
        <a:ext cx="1757139" cy="1679939"/>
      </dsp:txXfrm>
    </dsp:sp>
    <dsp:sp modelId="{5A004374-5AEF-48D3-A352-32180CF0FC37}">
      <dsp:nvSpPr>
        <dsp:cNvPr id="0" name=""/>
        <dsp:cNvSpPr/>
      </dsp:nvSpPr>
      <dsp:spPr>
        <a:xfrm>
          <a:off x="2006060" y="278311"/>
          <a:ext cx="1757139" cy="37011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i="1" kern="1200" dirty="0">
              <a:solidFill>
                <a:schemeClr val="tx1">
                  <a:lumMod val="95000"/>
                  <a:lumOff val="5000"/>
                </a:schemeClr>
              </a:solidFill>
            </a:rPr>
            <a:t>Anxious and fearful behavior</a:t>
          </a:r>
        </a:p>
      </dsp:txBody>
      <dsp:txXfrm>
        <a:off x="2006060" y="278311"/>
        <a:ext cx="1757139" cy="370113"/>
      </dsp:txXfrm>
    </dsp:sp>
    <dsp:sp modelId="{1A8C887F-5C8E-41CD-BD51-72CAD03FAF50}">
      <dsp:nvSpPr>
        <dsp:cNvPr id="0" name=""/>
        <dsp:cNvSpPr/>
      </dsp:nvSpPr>
      <dsp:spPr>
        <a:xfrm>
          <a:off x="2006060" y="648424"/>
          <a:ext cx="1757139" cy="1679939"/>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Is upset when left by a parent/guardian</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Seems to be unhappy, sad, or depressed</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Appears fearful or anxious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Appears worried</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Cries a lot</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Nervous, high-strung, or tense</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Incapable of making decisions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Shy</a:t>
          </a:r>
        </a:p>
      </dsp:txBody>
      <dsp:txXfrm>
        <a:off x="2006060" y="648424"/>
        <a:ext cx="1757139" cy="1679939"/>
      </dsp:txXfrm>
    </dsp:sp>
    <dsp:sp modelId="{EBD366E6-2309-4AA0-9CCE-0DD0726424EF}">
      <dsp:nvSpPr>
        <dsp:cNvPr id="0" name=""/>
        <dsp:cNvSpPr/>
      </dsp:nvSpPr>
      <dsp:spPr>
        <a:xfrm>
          <a:off x="4009199" y="278311"/>
          <a:ext cx="1757139" cy="37011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i="1" kern="1200" dirty="0">
              <a:solidFill>
                <a:schemeClr val="tx1">
                  <a:lumMod val="95000"/>
                  <a:lumOff val="5000"/>
                </a:schemeClr>
              </a:solidFill>
            </a:rPr>
            <a:t>Aggressive behavior</a:t>
          </a:r>
        </a:p>
      </dsp:txBody>
      <dsp:txXfrm>
        <a:off x="4009199" y="278311"/>
        <a:ext cx="1757139" cy="370113"/>
      </dsp:txXfrm>
    </dsp:sp>
    <dsp:sp modelId="{2812BD6B-AAD8-4DEC-A3AB-DFAFBD03448C}">
      <dsp:nvSpPr>
        <dsp:cNvPr id="0" name=""/>
        <dsp:cNvSpPr/>
      </dsp:nvSpPr>
      <dsp:spPr>
        <a:xfrm>
          <a:off x="4009199" y="648424"/>
          <a:ext cx="1757139" cy="1679939"/>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Gets into physical fights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Bullies or is mean to others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Kicks, bites, hits other children or adults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Takes things that do not belong to him/her</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Laughs at other children’s discomfort</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Disobedient</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Has temper tantrums</a:t>
          </a:r>
        </a:p>
      </dsp:txBody>
      <dsp:txXfrm>
        <a:off x="4009199" y="648424"/>
        <a:ext cx="1757139" cy="1679939"/>
      </dsp:txXfrm>
    </dsp:sp>
    <dsp:sp modelId="{02452D7D-527C-4AFC-841C-5E5AA8782BAA}">
      <dsp:nvSpPr>
        <dsp:cNvPr id="0" name=""/>
        <dsp:cNvSpPr/>
      </dsp:nvSpPr>
      <dsp:spPr>
        <a:xfrm>
          <a:off x="6012338" y="278311"/>
          <a:ext cx="1757139" cy="37011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i="1" kern="1200" dirty="0">
              <a:solidFill>
                <a:schemeClr val="tx1">
                  <a:lumMod val="95000"/>
                  <a:lumOff val="5000"/>
                </a:schemeClr>
              </a:solidFill>
            </a:rPr>
            <a:t>Hyperactive and inattentive behavior</a:t>
          </a:r>
        </a:p>
      </dsp:txBody>
      <dsp:txXfrm>
        <a:off x="6012338" y="278311"/>
        <a:ext cx="1757139" cy="370113"/>
      </dsp:txXfrm>
    </dsp:sp>
    <dsp:sp modelId="{AAD60664-53A5-4B75-B68B-0EB743B68009}">
      <dsp:nvSpPr>
        <dsp:cNvPr id="0" name=""/>
        <dsp:cNvSpPr/>
      </dsp:nvSpPr>
      <dsp:spPr>
        <a:xfrm>
          <a:off x="6012338" y="648424"/>
          <a:ext cx="1757139" cy="1679939"/>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Can’t sit still, restless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Distractible, has trouble sticking to any activity</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Fidgets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Impulsive, acts without thinking</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Has difficulty awaiting turn in games or groups	</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Cannot settle into anything for more than a few moments</a:t>
          </a:r>
        </a:p>
        <a:p>
          <a:pPr marL="57150" lvl="1" indent="-57150" algn="l" defTabSz="400050">
            <a:lnSpc>
              <a:spcPct val="90000"/>
            </a:lnSpc>
            <a:spcBef>
              <a:spcPct val="0"/>
            </a:spcBef>
            <a:spcAft>
              <a:spcPct val="15000"/>
            </a:spcAft>
            <a:buChar char="••"/>
          </a:pPr>
          <a:r>
            <a:rPr lang="en-US" sz="900" kern="1200" dirty="0">
              <a:solidFill>
                <a:schemeClr val="tx1">
                  <a:lumMod val="95000"/>
                  <a:lumOff val="5000"/>
                </a:schemeClr>
              </a:solidFill>
            </a:rPr>
            <a:t>Inattentive</a:t>
          </a:r>
        </a:p>
      </dsp:txBody>
      <dsp:txXfrm>
        <a:off x="6012338" y="648424"/>
        <a:ext cx="1757139" cy="1679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75590-0A16-4442-9327-760D34145F9A}">
      <dsp:nvSpPr>
        <dsp:cNvPr id="0" name=""/>
        <dsp:cNvSpPr/>
      </dsp:nvSpPr>
      <dsp:spPr>
        <a:xfrm>
          <a:off x="1143009" y="138121"/>
          <a:ext cx="5486381" cy="3657582"/>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rtl="0">
            <a:lnSpc>
              <a:spcPct val="90000"/>
            </a:lnSpc>
            <a:spcBef>
              <a:spcPct val="0"/>
            </a:spcBef>
            <a:spcAft>
              <a:spcPct val="35000"/>
            </a:spcAft>
          </a:pPr>
          <a:r>
            <a:rPr lang="en-US" sz="5100" kern="1200" dirty="0"/>
            <a:t>What are the patterns of vulnerability across neighborhoods?</a:t>
          </a:r>
        </a:p>
      </dsp:txBody>
      <dsp:txXfrm>
        <a:off x="1143009" y="138121"/>
        <a:ext cx="5486381" cy="36575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3D6AF-66BB-431E-87A3-8EF216AE5A6F}">
      <dsp:nvSpPr>
        <dsp:cNvPr id="0" name=""/>
        <dsp:cNvSpPr/>
      </dsp:nvSpPr>
      <dsp:spPr>
        <a:xfrm>
          <a:off x="2942564" y="1047"/>
          <a:ext cx="4619988" cy="20895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dirty="0"/>
            <a:t>EDI Results</a:t>
          </a:r>
        </a:p>
        <a:p>
          <a:pPr marL="228600" lvl="1" indent="-228600" algn="l" defTabSz="1200150" rtl="0">
            <a:lnSpc>
              <a:spcPct val="90000"/>
            </a:lnSpc>
            <a:spcBef>
              <a:spcPct val="0"/>
            </a:spcBef>
            <a:spcAft>
              <a:spcPct val="15000"/>
            </a:spcAft>
            <a:buChar char="••"/>
          </a:pPr>
          <a:r>
            <a:rPr lang="en-US" sz="2700" kern="1200" dirty="0"/>
            <a:t>Measure of kindergarten-age children’s development, by neighborhood (CT)</a:t>
          </a:r>
        </a:p>
      </dsp:txBody>
      <dsp:txXfrm>
        <a:off x="2942564" y="1047"/>
        <a:ext cx="4619988" cy="2089546"/>
      </dsp:txXfrm>
    </dsp:sp>
    <dsp:sp modelId="{89406C6F-75C5-496C-95BA-05F35E78B880}">
      <dsp:nvSpPr>
        <dsp:cNvPr id="0" name=""/>
        <dsp:cNvSpPr/>
      </dsp:nvSpPr>
      <dsp:spPr>
        <a:xfrm>
          <a:off x="667047" y="1047"/>
          <a:ext cx="2068651" cy="208954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36664A-910F-456B-8992-B72222700D70}">
      <dsp:nvSpPr>
        <dsp:cNvPr id="0" name=""/>
        <dsp:cNvSpPr/>
      </dsp:nvSpPr>
      <dsp:spPr>
        <a:xfrm>
          <a:off x="667047" y="2435369"/>
          <a:ext cx="4619988" cy="20895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en-US" sz="3500" kern="1200"/>
            <a:t>Indicators and Assets</a:t>
          </a:r>
        </a:p>
        <a:p>
          <a:pPr marL="228600" lvl="1" indent="-228600" algn="l" defTabSz="1200150" rtl="0">
            <a:lnSpc>
              <a:spcPct val="90000"/>
            </a:lnSpc>
            <a:spcBef>
              <a:spcPct val="0"/>
            </a:spcBef>
            <a:spcAft>
              <a:spcPct val="15000"/>
            </a:spcAft>
            <a:buChar char="••"/>
          </a:pPr>
          <a:r>
            <a:rPr lang="en-US" sz="2700" kern="1200" dirty="0"/>
            <a:t>Community conditions and resources, by neighborhood (CT)</a:t>
          </a:r>
        </a:p>
      </dsp:txBody>
      <dsp:txXfrm>
        <a:off x="667047" y="2435369"/>
        <a:ext cx="4619988" cy="2089546"/>
      </dsp:txXfrm>
    </dsp:sp>
    <dsp:sp modelId="{A449E725-2337-4947-88BC-AB6E07FE752C}">
      <dsp:nvSpPr>
        <dsp:cNvPr id="0" name=""/>
        <dsp:cNvSpPr/>
      </dsp:nvSpPr>
      <dsp:spPr>
        <a:xfrm>
          <a:off x="5493900" y="2435369"/>
          <a:ext cx="2068651" cy="208954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519F8-2539-41F9-8035-A3AA41922632}">
      <dsp:nvSpPr>
        <dsp:cNvPr id="0" name=""/>
        <dsp:cNvSpPr/>
      </dsp:nvSpPr>
      <dsp:spPr>
        <a:xfrm>
          <a:off x="617219" y="0"/>
          <a:ext cx="6995160" cy="43735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8F5E5F-D906-4DCB-B9F9-85D6B28084D9}">
      <dsp:nvSpPr>
        <dsp:cNvPr id="0" name=""/>
        <dsp:cNvSpPr/>
      </dsp:nvSpPr>
      <dsp:spPr>
        <a:xfrm>
          <a:off x="4036" y="1143004"/>
          <a:ext cx="1875759" cy="2087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a:t>Ten variables taken for US Census American Community Survey</a:t>
          </a:r>
        </a:p>
        <a:p>
          <a:pPr marL="114300" lvl="1" indent="-114300" algn="l" defTabSz="533400" rtl="0">
            <a:lnSpc>
              <a:spcPct val="90000"/>
            </a:lnSpc>
            <a:spcBef>
              <a:spcPct val="0"/>
            </a:spcBef>
            <a:spcAft>
              <a:spcPct val="15000"/>
            </a:spcAft>
            <a:buChar char="••"/>
          </a:pPr>
          <a:r>
            <a:rPr lang="en-US" sz="1200" kern="1200" dirty="0"/>
            <a:t>5 year estimates; 2012-2016</a:t>
          </a:r>
        </a:p>
      </dsp:txBody>
      <dsp:txXfrm>
        <a:off x="95603" y="1234571"/>
        <a:ext cx="1692625" cy="1904420"/>
      </dsp:txXfrm>
    </dsp:sp>
    <dsp:sp modelId="{E62DFF12-CC75-4626-AEA8-18AF3E6FFE5B}">
      <dsp:nvSpPr>
        <dsp:cNvPr id="0" name=""/>
        <dsp:cNvSpPr/>
      </dsp:nvSpPr>
      <dsp:spPr>
        <a:xfrm>
          <a:off x="2125720" y="1143004"/>
          <a:ext cx="1712443" cy="2087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t>Compiled for all 70,000+ Census Tracts in US</a:t>
          </a:r>
        </a:p>
      </dsp:txBody>
      <dsp:txXfrm>
        <a:off x="2209315" y="1226599"/>
        <a:ext cx="1545253" cy="1920364"/>
      </dsp:txXfrm>
    </dsp:sp>
    <dsp:sp modelId="{06DD82A9-B116-4D50-8282-78DD65F02A76}">
      <dsp:nvSpPr>
        <dsp:cNvPr id="0" name=""/>
        <dsp:cNvSpPr/>
      </dsp:nvSpPr>
      <dsp:spPr>
        <a:xfrm>
          <a:off x="4084087" y="1143004"/>
          <a:ext cx="1712443" cy="2087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a:t>Risk: +/- 1 standard deviation from national mean</a:t>
          </a:r>
        </a:p>
        <a:p>
          <a:pPr marL="114300" lvl="1" indent="-114300" algn="l" defTabSz="533400" rtl="0">
            <a:lnSpc>
              <a:spcPct val="90000"/>
            </a:lnSpc>
            <a:spcBef>
              <a:spcPct val="0"/>
            </a:spcBef>
            <a:spcAft>
              <a:spcPct val="15000"/>
            </a:spcAft>
            <a:buChar char="••"/>
          </a:pPr>
          <a:r>
            <a:rPr lang="en-US" sz="1200" kern="1200" dirty="0"/>
            <a:t>Sign dependent upon if it’s a positive or negative indicator</a:t>
          </a:r>
        </a:p>
      </dsp:txBody>
      <dsp:txXfrm>
        <a:off x="4167682" y="1226599"/>
        <a:ext cx="1545253" cy="1920364"/>
      </dsp:txXfrm>
    </dsp:sp>
    <dsp:sp modelId="{E130145E-62C4-4563-871B-90F7734B0565}">
      <dsp:nvSpPr>
        <dsp:cNvPr id="0" name=""/>
        <dsp:cNvSpPr/>
      </dsp:nvSpPr>
      <dsp:spPr>
        <a:xfrm>
          <a:off x="6042454" y="1143004"/>
          <a:ext cx="2183108" cy="20875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a:t>Each Census Tract Categorized by Number of Risk Indicators present</a:t>
          </a:r>
        </a:p>
        <a:p>
          <a:pPr marL="114300" lvl="1" indent="-114300" algn="l" defTabSz="533400" rtl="0">
            <a:lnSpc>
              <a:spcPct val="90000"/>
            </a:lnSpc>
            <a:spcBef>
              <a:spcPct val="0"/>
            </a:spcBef>
            <a:spcAft>
              <a:spcPct val="15000"/>
            </a:spcAft>
            <a:buChar char="••"/>
          </a:pPr>
          <a:r>
            <a:rPr lang="en-US" sz="1200" kern="1200" dirty="0"/>
            <a:t>Zero</a:t>
          </a:r>
        </a:p>
        <a:p>
          <a:pPr marL="114300" lvl="1" indent="-114300" algn="l" defTabSz="533400" rtl="0">
            <a:lnSpc>
              <a:spcPct val="90000"/>
            </a:lnSpc>
            <a:spcBef>
              <a:spcPct val="0"/>
            </a:spcBef>
            <a:spcAft>
              <a:spcPct val="15000"/>
            </a:spcAft>
            <a:buChar char="••"/>
          </a:pPr>
          <a:r>
            <a:rPr lang="en-US" sz="1200" kern="1200" dirty="0"/>
            <a:t>Low – 1-2 Risk Indicators</a:t>
          </a:r>
        </a:p>
        <a:p>
          <a:pPr marL="114300" lvl="1" indent="-114300" algn="l" defTabSz="533400" rtl="0">
            <a:lnSpc>
              <a:spcPct val="90000"/>
            </a:lnSpc>
            <a:spcBef>
              <a:spcPct val="0"/>
            </a:spcBef>
            <a:spcAft>
              <a:spcPct val="15000"/>
            </a:spcAft>
            <a:buChar char="••"/>
          </a:pPr>
          <a:r>
            <a:rPr lang="en-US" sz="1200" kern="1200" dirty="0"/>
            <a:t>Medium – 3-5 Risk Indicators</a:t>
          </a:r>
        </a:p>
        <a:p>
          <a:pPr marL="114300" lvl="1" indent="-114300" algn="l" defTabSz="533400" rtl="0">
            <a:lnSpc>
              <a:spcPct val="90000"/>
            </a:lnSpc>
            <a:spcBef>
              <a:spcPct val="0"/>
            </a:spcBef>
            <a:spcAft>
              <a:spcPct val="15000"/>
            </a:spcAft>
            <a:buChar char="••"/>
          </a:pPr>
          <a:r>
            <a:rPr lang="en-US" sz="1200" kern="1200" dirty="0"/>
            <a:t>High – 6-10 Risk Indicators</a:t>
          </a:r>
        </a:p>
      </dsp:txBody>
      <dsp:txXfrm>
        <a:off x="6144360" y="1244910"/>
        <a:ext cx="1979296" cy="18837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36AE2-80D9-424E-A1F8-20021F2DA972}">
      <dsp:nvSpPr>
        <dsp:cNvPr id="0" name=""/>
        <dsp:cNvSpPr/>
      </dsp:nvSpPr>
      <dsp:spPr>
        <a:xfrm>
          <a:off x="4501678" y="1407791"/>
          <a:ext cx="3867670" cy="368131"/>
        </a:xfrm>
        <a:custGeom>
          <a:avLst/>
          <a:gdLst/>
          <a:ahLst/>
          <a:cxnLst/>
          <a:rect l="0" t="0" r="0" b="0"/>
          <a:pathLst>
            <a:path>
              <a:moveTo>
                <a:pt x="0" y="0"/>
              </a:moveTo>
              <a:lnTo>
                <a:pt x="0" y="250871"/>
              </a:lnTo>
              <a:lnTo>
                <a:pt x="3867670" y="250871"/>
              </a:lnTo>
              <a:lnTo>
                <a:pt x="3867670"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969558-1720-4C9E-B57F-174A753E6D96}">
      <dsp:nvSpPr>
        <dsp:cNvPr id="0" name=""/>
        <dsp:cNvSpPr/>
      </dsp:nvSpPr>
      <dsp:spPr>
        <a:xfrm>
          <a:off x="4501678" y="1407791"/>
          <a:ext cx="2320602" cy="368131"/>
        </a:xfrm>
        <a:custGeom>
          <a:avLst/>
          <a:gdLst/>
          <a:ahLst/>
          <a:cxnLst/>
          <a:rect l="0" t="0" r="0" b="0"/>
          <a:pathLst>
            <a:path>
              <a:moveTo>
                <a:pt x="0" y="0"/>
              </a:moveTo>
              <a:lnTo>
                <a:pt x="0" y="250871"/>
              </a:lnTo>
              <a:lnTo>
                <a:pt x="2320602" y="250871"/>
              </a:lnTo>
              <a:lnTo>
                <a:pt x="2320602"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62A6DB-46E1-4723-8AFB-0A448750B18E}">
      <dsp:nvSpPr>
        <dsp:cNvPr id="0" name=""/>
        <dsp:cNvSpPr/>
      </dsp:nvSpPr>
      <dsp:spPr>
        <a:xfrm>
          <a:off x="4501678" y="1407791"/>
          <a:ext cx="773534" cy="368131"/>
        </a:xfrm>
        <a:custGeom>
          <a:avLst/>
          <a:gdLst/>
          <a:ahLst/>
          <a:cxnLst/>
          <a:rect l="0" t="0" r="0" b="0"/>
          <a:pathLst>
            <a:path>
              <a:moveTo>
                <a:pt x="0" y="0"/>
              </a:moveTo>
              <a:lnTo>
                <a:pt x="0" y="250871"/>
              </a:lnTo>
              <a:lnTo>
                <a:pt x="773534" y="250871"/>
              </a:lnTo>
              <a:lnTo>
                <a:pt x="773534"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85917-E824-455A-9D03-5B330E6B22B8}">
      <dsp:nvSpPr>
        <dsp:cNvPr id="0" name=""/>
        <dsp:cNvSpPr/>
      </dsp:nvSpPr>
      <dsp:spPr>
        <a:xfrm>
          <a:off x="3728144" y="1407791"/>
          <a:ext cx="773534" cy="368131"/>
        </a:xfrm>
        <a:custGeom>
          <a:avLst/>
          <a:gdLst/>
          <a:ahLst/>
          <a:cxnLst/>
          <a:rect l="0" t="0" r="0" b="0"/>
          <a:pathLst>
            <a:path>
              <a:moveTo>
                <a:pt x="773534" y="0"/>
              </a:moveTo>
              <a:lnTo>
                <a:pt x="773534" y="250871"/>
              </a:lnTo>
              <a:lnTo>
                <a:pt x="0" y="250871"/>
              </a:lnTo>
              <a:lnTo>
                <a:pt x="0"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870FC-B0F5-41AC-83BB-06DD1E481831}">
      <dsp:nvSpPr>
        <dsp:cNvPr id="0" name=""/>
        <dsp:cNvSpPr/>
      </dsp:nvSpPr>
      <dsp:spPr>
        <a:xfrm>
          <a:off x="2181076" y="1407791"/>
          <a:ext cx="2320602" cy="368131"/>
        </a:xfrm>
        <a:custGeom>
          <a:avLst/>
          <a:gdLst/>
          <a:ahLst/>
          <a:cxnLst/>
          <a:rect l="0" t="0" r="0" b="0"/>
          <a:pathLst>
            <a:path>
              <a:moveTo>
                <a:pt x="2320602" y="0"/>
              </a:moveTo>
              <a:lnTo>
                <a:pt x="2320602" y="250871"/>
              </a:lnTo>
              <a:lnTo>
                <a:pt x="0" y="250871"/>
              </a:lnTo>
              <a:lnTo>
                <a:pt x="0"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075BA3-1455-4110-9F1B-C3EFD587266A}">
      <dsp:nvSpPr>
        <dsp:cNvPr id="0" name=""/>
        <dsp:cNvSpPr/>
      </dsp:nvSpPr>
      <dsp:spPr>
        <a:xfrm>
          <a:off x="634007" y="1407791"/>
          <a:ext cx="3867670" cy="368131"/>
        </a:xfrm>
        <a:custGeom>
          <a:avLst/>
          <a:gdLst/>
          <a:ahLst/>
          <a:cxnLst/>
          <a:rect l="0" t="0" r="0" b="0"/>
          <a:pathLst>
            <a:path>
              <a:moveTo>
                <a:pt x="3867670" y="0"/>
              </a:moveTo>
              <a:lnTo>
                <a:pt x="3867670" y="250871"/>
              </a:lnTo>
              <a:lnTo>
                <a:pt x="0" y="250871"/>
              </a:lnTo>
              <a:lnTo>
                <a:pt x="0" y="368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3FADB-A87F-4E30-BB09-3103246FE1AD}">
      <dsp:nvSpPr>
        <dsp:cNvPr id="0" name=""/>
        <dsp:cNvSpPr/>
      </dsp:nvSpPr>
      <dsp:spPr>
        <a:xfrm>
          <a:off x="3868787" y="604019"/>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C18E5-E4F4-4554-8328-57EEB2F5D903}">
      <dsp:nvSpPr>
        <dsp:cNvPr id="0" name=""/>
        <dsp:cNvSpPr/>
      </dsp:nvSpPr>
      <dsp:spPr>
        <a:xfrm>
          <a:off x="4009429" y="737629"/>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t>Negative Indicators (6)</a:t>
          </a:r>
        </a:p>
      </dsp:txBody>
      <dsp:txXfrm>
        <a:off x="4032971" y="761171"/>
        <a:ext cx="1218699" cy="756688"/>
      </dsp:txXfrm>
    </dsp:sp>
    <dsp:sp modelId="{AADB921C-8AC1-4AD3-B405-22E8645A6CDE}">
      <dsp:nvSpPr>
        <dsp:cNvPr id="0" name=""/>
        <dsp:cNvSpPr/>
      </dsp:nvSpPr>
      <dsp:spPr>
        <a:xfrm>
          <a:off x="1116"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487B4-1A39-4467-ADBC-BA3B27771C9A}">
      <dsp:nvSpPr>
        <dsp:cNvPr id="0" name=""/>
        <dsp:cNvSpPr/>
      </dsp:nvSpPr>
      <dsp:spPr>
        <a:xfrm>
          <a:off x="141758"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Single Parent Family Households</a:t>
          </a:r>
        </a:p>
      </dsp:txBody>
      <dsp:txXfrm>
        <a:off x="165300" y="1933076"/>
        <a:ext cx="1218699" cy="756688"/>
      </dsp:txXfrm>
    </dsp:sp>
    <dsp:sp modelId="{126704D6-0A3D-4ED9-96FA-7218C15E5A40}">
      <dsp:nvSpPr>
        <dsp:cNvPr id="0" name=""/>
        <dsp:cNvSpPr/>
      </dsp:nvSpPr>
      <dsp:spPr>
        <a:xfrm>
          <a:off x="1548184"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86765-27A3-4A52-A80F-FD7F932244F9}">
      <dsp:nvSpPr>
        <dsp:cNvPr id="0" name=""/>
        <dsp:cNvSpPr/>
      </dsp:nvSpPr>
      <dsp:spPr>
        <a:xfrm>
          <a:off x="1688827"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Limited English Speaking Households</a:t>
          </a:r>
        </a:p>
      </dsp:txBody>
      <dsp:txXfrm>
        <a:off x="1712369" y="1933076"/>
        <a:ext cx="1218699" cy="756688"/>
      </dsp:txXfrm>
    </dsp:sp>
    <dsp:sp modelId="{67356B41-7508-4FB7-B317-834B0295DB7E}">
      <dsp:nvSpPr>
        <dsp:cNvPr id="0" name=""/>
        <dsp:cNvSpPr/>
      </dsp:nvSpPr>
      <dsp:spPr>
        <a:xfrm>
          <a:off x="3095252"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EB91F-3E9C-4C6F-92B2-61A29D3F1585}">
      <dsp:nvSpPr>
        <dsp:cNvPr id="0" name=""/>
        <dsp:cNvSpPr/>
      </dsp:nvSpPr>
      <dsp:spPr>
        <a:xfrm>
          <a:off x="3235895"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Disconnected Youth</a:t>
          </a:r>
          <a:br>
            <a:rPr lang="en-US" sz="1050" kern="1200" dirty="0"/>
          </a:br>
          <a:r>
            <a:rPr lang="en-US" sz="1050" kern="1200" dirty="0"/>
            <a:t>(Ages 16-19; Unemployed and not in School)</a:t>
          </a:r>
        </a:p>
      </dsp:txBody>
      <dsp:txXfrm>
        <a:off x="3259437" y="1933076"/>
        <a:ext cx="1218699" cy="756688"/>
      </dsp:txXfrm>
    </dsp:sp>
    <dsp:sp modelId="{33C01A0C-CEBD-4562-8BC1-8CB791109330}">
      <dsp:nvSpPr>
        <dsp:cNvPr id="0" name=""/>
        <dsp:cNvSpPr/>
      </dsp:nvSpPr>
      <dsp:spPr>
        <a:xfrm>
          <a:off x="4642321"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DD101-B908-4136-A8B3-E02CACBD2FCD}">
      <dsp:nvSpPr>
        <dsp:cNvPr id="0" name=""/>
        <dsp:cNvSpPr/>
      </dsp:nvSpPr>
      <dsp:spPr>
        <a:xfrm>
          <a:off x="4782963"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Population without a High School Diploma</a:t>
          </a:r>
          <a:br>
            <a:rPr lang="en-US" sz="1050" kern="1200" dirty="0"/>
          </a:br>
          <a:r>
            <a:rPr lang="en-US" sz="1050" kern="1200" dirty="0"/>
            <a:t>(Ages 25 and Older)</a:t>
          </a:r>
        </a:p>
      </dsp:txBody>
      <dsp:txXfrm>
        <a:off x="4806505" y="1933076"/>
        <a:ext cx="1218699" cy="756688"/>
      </dsp:txXfrm>
    </dsp:sp>
    <dsp:sp modelId="{027B5B8F-AA88-4722-85C3-28545F48F305}">
      <dsp:nvSpPr>
        <dsp:cNvPr id="0" name=""/>
        <dsp:cNvSpPr/>
      </dsp:nvSpPr>
      <dsp:spPr>
        <a:xfrm>
          <a:off x="6189389"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BDA48-05DE-4303-A81C-38CCFE94A76B}">
      <dsp:nvSpPr>
        <dsp:cNvPr id="0" name=""/>
        <dsp:cNvSpPr/>
      </dsp:nvSpPr>
      <dsp:spPr>
        <a:xfrm>
          <a:off x="6330032"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a:t>% Families with Children in Poverty</a:t>
          </a:r>
        </a:p>
      </dsp:txBody>
      <dsp:txXfrm>
        <a:off x="6353574" y="1933076"/>
        <a:ext cx="1218699" cy="756688"/>
      </dsp:txXfrm>
    </dsp:sp>
    <dsp:sp modelId="{9842C4D6-58E6-4DDC-AF8D-6168E0B13D47}">
      <dsp:nvSpPr>
        <dsp:cNvPr id="0" name=""/>
        <dsp:cNvSpPr/>
      </dsp:nvSpPr>
      <dsp:spPr>
        <a:xfrm>
          <a:off x="7736458" y="1775923"/>
          <a:ext cx="1265783" cy="80377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79C9C-B830-47D7-96AE-557E4D57A14B}">
      <dsp:nvSpPr>
        <dsp:cNvPr id="0" name=""/>
        <dsp:cNvSpPr/>
      </dsp:nvSpPr>
      <dsp:spPr>
        <a:xfrm>
          <a:off x="7877100" y="1909534"/>
          <a:ext cx="1265783" cy="80377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Households with Public Assistance Income</a:t>
          </a:r>
        </a:p>
      </dsp:txBody>
      <dsp:txXfrm>
        <a:off x="7900642" y="1933076"/>
        <a:ext cx="1218699" cy="7566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3D9CB-1421-4543-B596-B7811434AA4F}">
      <dsp:nvSpPr>
        <dsp:cNvPr id="0" name=""/>
        <dsp:cNvSpPr/>
      </dsp:nvSpPr>
      <dsp:spPr>
        <a:xfrm>
          <a:off x="4027670" y="842351"/>
          <a:ext cx="2428617" cy="385267"/>
        </a:xfrm>
        <a:custGeom>
          <a:avLst/>
          <a:gdLst/>
          <a:ahLst/>
          <a:cxnLst/>
          <a:rect l="0" t="0" r="0" b="0"/>
          <a:pathLst>
            <a:path>
              <a:moveTo>
                <a:pt x="0" y="0"/>
              </a:moveTo>
              <a:lnTo>
                <a:pt x="0" y="262548"/>
              </a:lnTo>
              <a:lnTo>
                <a:pt x="2428617" y="262548"/>
              </a:lnTo>
              <a:lnTo>
                <a:pt x="2428617" y="3852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C4636D-5D04-4A34-875F-1E36EB6E842E}">
      <dsp:nvSpPr>
        <dsp:cNvPr id="0" name=""/>
        <dsp:cNvSpPr/>
      </dsp:nvSpPr>
      <dsp:spPr>
        <a:xfrm>
          <a:off x="4027670" y="842351"/>
          <a:ext cx="809539" cy="385267"/>
        </a:xfrm>
        <a:custGeom>
          <a:avLst/>
          <a:gdLst/>
          <a:ahLst/>
          <a:cxnLst/>
          <a:rect l="0" t="0" r="0" b="0"/>
          <a:pathLst>
            <a:path>
              <a:moveTo>
                <a:pt x="0" y="0"/>
              </a:moveTo>
              <a:lnTo>
                <a:pt x="0" y="262548"/>
              </a:lnTo>
              <a:lnTo>
                <a:pt x="809539" y="262548"/>
              </a:lnTo>
              <a:lnTo>
                <a:pt x="809539" y="3852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BD21BB-14C6-468A-BE0E-F5F316FA3047}">
      <dsp:nvSpPr>
        <dsp:cNvPr id="0" name=""/>
        <dsp:cNvSpPr/>
      </dsp:nvSpPr>
      <dsp:spPr>
        <a:xfrm>
          <a:off x="3218131" y="842351"/>
          <a:ext cx="809539" cy="385267"/>
        </a:xfrm>
        <a:custGeom>
          <a:avLst/>
          <a:gdLst/>
          <a:ahLst/>
          <a:cxnLst/>
          <a:rect l="0" t="0" r="0" b="0"/>
          <a:pathLst>
            <a:path>
              <a:moveTo>
                <a:pt x="809539" y="0"/>
              </a:moveTo>
              <a:lnTo>
                <a:pt x="809539" y="262548"/>
              </a:lnTo>
              <a:lnTo>
                <a:pt x="0" y="262548"/>
              </a:lnTo>
              <a:lnTo>
                <a:pt x="0" y="3852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7E473-CFC4-4004-9451-B605BA34A9F6}">
      <dsp:nvSpPr>
        <dsp:cNvPr id="0" name=""/>
        <dsp:cNvSpPr/>
      </dsp:nvSpPr>
      <dsp:spPr>
        <a:xfrm>
          <a:off x="1599052" y="842351"/>
          <a:ext cx="2428617" cy="385267"/>
        </a:xfrm>
        <a:custGeom>
          <a:avLst/>
          <a:gdLst/>
          <a:ahLst/>
          <a:cxnLst/>
          <a:rect l="0" t="0" r="0" b="0"/>
          <a:pathLst>
            <a:path>
              <a:moveTo>
                <a:pt x="2428617" y="0"/>
              </a:moveTo>
              <a:lnTo>
                <a:pt x="2428617" y="262548"/>
              </a:lnTo>
              <a:lnTo>
                <a:pt x="0" y="262548"/>
              </a:lnTo>
              <a:lnTo>
                <a:pt x="0" y="3852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80EE33-E07C-4F1A-8BC6-2B9817139D85}">
      <dsp:nvSpPr>
        <dsp:cNvPr id="0" name=""/>
        <dsp:cNvSpPr/>
      </dsp:nvSpPr>
      <dsp:spPr>
        <a:xfrm>
          <a:off x="3365320" y="1166"/>
          <a:ext cx="1324700" cy="841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4DC4EC-7F5D-4A87-90DF-B48E435AC899}">
      <dsp:nvSpPr>
        <dsp:cNvPr id="0" name=""/>
        <dsp:cNvSpPr/>
      </dsp:nvSpPr>
      <dsp:spPr>
        <a:xfrm>
          <a:off x="3512509" y="140996"/>
          <a:ext cx="1324700" cy="8411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a:t>Positive Indicators (4)</a:t>
          </a:r>
        </a:p>
      </dsp:txBody>
      <dsp:txXfrm>
        <a:off x="3537146" y="165633"/>
        <a:ext cx="1275426" cy="791910"/>
      </dsp:txXfrm>
    </dsp:sp>
    <dsp:sp modelId="{57E9E103-8469-4992-A472-800E04F9D78C}">
      <dsp:nvSpPr>
        <dsp:cNvPr id="0" name=""/>
        <dsp:cNvSpPr/>
      </dsp:nvSpPr>
      <dsp:spPr>
        <a:xfrm>
          <a:off x="936702" y="1227618"/>
          <a:ext cx="1324700" cy="841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9A3DF-E8A8-4C71-A8EC-6A4F0AC6647F}">
      <dsp:nvSpPr>
        <dsp:cNvPr id="0" name=""/>
        <dsp:cNvSpPr/>
      </dsp:nvSpPr>
      <dsp:spPr>
        <a:xfrm>
          <a:off x="1083891" y="1367448"/>
          <a:ext cx="1324700" cy="8411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Population with a College Degree</a:t>
          </a:r>
          <a:br>
            <a:rPr lang="en-US" sz="1050" kern="1200" dirty="0"/>
          </a:br>
          <a:r>
            <a:rPr lang="en-US" sz="1050" kern="1200" dirty="0"/>
            <a:t>(Ages 25 and Older)</a:t>
          </a:r>
        </a:p>
      </dsp:txBody>
      <dsp:txXfrm>
        <a:off x="1108528" y="1392085"/>
        <a:ext cx="1275426" cy="791910"/>
      </dsp:txXfrm>
    </dsp:sp>
    <dsp:sp modelId="{3C17FB62-001A-47EE-B799-815B46D7EE1C}">
      <dsp:nvSpPr>
        <dsp:cNvPr id="0" name=""/>
        <dsp:cNvSpPr/>
      </dsp:nvSpPr>
      <dsp:spPr>
        <a:xfrm>
          <a:off x="2555780" y="1227618"/>
          <a:ext cx="1324700" cy="841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07CF43-25BB-4160-BA1F-2E6F16F8B702}">
      <dsp:nvSpPr>
        <dsp:cNvPr id="0" name=""/>
        <dsp:cNvSpPr/>
      </dsp:nvSpPr>
      <dsp:spPr>
        <a:xfrm>
          <a:off x="2702969" y="1367448"/>
          <a:ext cx="1324700" cy="8411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dirty="0"/>
            <a:t>% Population with Wage Income</a:t>
          </a:r>
        </a:p>
      </dsp:txBody>
      <dsp:txXfrm>
        <a:off x="2727606" y="1392085"/>
        <a:ext cx="1275426" cy="791910"/>
      </dsp:txXfrm>
    </dsp:sp>
    <dsp:sp modelId="{89EB8F16-D217-431D-A25E-3BB7D32FDD21}">
      <dsp:nvSpPr>
        <dsp:cNvPr id="0" name=""/>
        <dsp:cNvSpPr/>
      </dsp:nvSpPr>
      <dsp:spPr>
        <a:xfrm>
          <a:off x="4174859" y="1227618"/>
          <a:ext cx="1324700" cy="841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49E255-358E-4D97-A234-180B5BBBF668}">
      <dsp:nvSpPr>
        <dsp:cNvPr id="0" name=""/>
        <dsp:cNvSpPr/>
      </dsp:nvSpPr>
      <dsp:spPr>
        <a:xfrm>
          <a:off x="4322048" y="1367448"/>
          <a:ext cx="1324700" cy="8411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a:t>% Owner-occupied Housing</a:t>
          </a:r>
        </a:p>
      </dsp:txBody>
      <dsp:txXfrm>
        <a:off x="4346685" y="1392085"/>
        <a:ext cx="1275426" cy="791910"/>
      </dsp:txXfrm>
    </dsp:sp>
    <dsp:sp modelId="{206D39D2-7B8D-41A1-9FC6-A974A8875B84}">
      <dsp:nvSpPr>
        <dsp:cNvPr id="0" name=""/>
        <dsp:cNvSpPr/>
      </dsp:nvSpPr>
      <dsp:spPr>
        <a:xfrm>
          <a:off x="5793937" y="1227618"/>
          <a:ext cx="1324700" cy="841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09E72-A71F-4096-B054-6857D501AE5B}">
      <dsp:nvSpPr>
        <dsp:cNvPr id="0" name=""/>
        <dsp:cNvSpPr/>
      </dsp:nvSpPr>
      <dsp:spPr>
        <a:xfrm>
          <a:off x="5941126" y="1367448"/>
          <a:ext cx="1324700" cy="8411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kern="1200"/>
            <a:t>% Households with Interest, Rent, or Dividend Income</a:t>
          </a:r>
        </a:p>
      </dsp:txBody>
      <dsp:txXfrm>
        <a:off x="5965763" y="1392085"/>
        <a:ext cx="1275426" cy="7919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BC725-51DE-48A1-91DF-E89AF3B0D3CE}">
      <dsp:nvSpPr>
        <dsp:cNvPr id="0" name=""/>
        <dsp:cNvSpPr/>
      </dsp:nvSpPr>
      <dsp:spPr>
        <a:xfrm>
          <a:off x="0" y="0"/>
          <a:ext cx="3427396" cy="1156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a:t>Use Vulnerable on 1 or More Domains Composite Measure</a:t>
          </a:r>
        </a:p>
      </dsp:txBody>
      <dsp:txXfrm>
        <a:off x="33875" y="33875"/>
        <a:ext cx="2081641" cy="1088815"/>
      </dsp:txXfrm>
    </dsp:sp>
    <dsp:sp modelId="{5168994A-59A3-454A-B48A-3844F5BD3080}">
      <dsp:nvSpPr>
        <dsp:cNvPr id="0" name=""/>
        <dsp:cNvSpPr/>
      </dsp:nvSpPr>
      <dsp:spPr>
        <a:xfrm>
          <a:off x="287044" y="1366850"/>
          <a:ext cx="3427396" cy="1156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a:t>5 Mapped EDI Classes vs. 4 Neighborhood Risk Index Classes</a:t>
          </a:r>
        </a:p>
      </dsp:txBody>
      <dsp:txXfrm>
        <a:off x="320919" y="1400725"/>
        <a:ext cx="2320833" cy="1088815"/>
      </dsp:txXfrm>
    </dsp:sp>
    <dsp:sp modelId="{FA14F8D4-9078-45FD-844B-200926B2E476}">
      <dsp:nvSpPr>
        <dsp:cNvPr id="0" name=""/>
        <dsp:cNvSpPr/>
      </dsp:nvSpPr>
      <dsp:spPr>
        <a:xfrm>
          <a:off x="569804" y="2733700"/>
          <a:ext cx="3427396" cy="1156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a:t>Diagonal (Gray)</a:t>
          </a:r>
        </a:p>
        <a:p>
          <a:pPr marL="114300" lvl="1" indent="-114300" algn="l" defTabSz="533400" rtl="0">
            <a:lnSpc>
              <a:spcPct val="90000"/>
            </a:lnSpc>
            <a:spcBef>
              <a:spcPct val="0"/>
            </a:spcBef>
            <a:spcAft>
              <a:spcPct val="15000"/>
            </a:spcAft>
            <a:buChar char="••"/>
          </a:pPr>
          <a:r>
            <a:rPr lang="en-US" sz="1200" kern="1200"/>
            <a:t>CTs that Generally Match</a:t>
          </a:r>
        </a:p>
      </dsp:txBody>
      <dsp:txXfrm>
        <a:off x="603679" y="2767575"/>
        <a:ext cx="2325118" cy="1088815"/>
      </dsp:txXfrm>
    </dsp:sp>
    <dsp:sp modelId="{B1AF82B5-E633-4E07-8416-684664B28CD7}">
      <dsp:nvSpPr>
        <dsp:cNvPr id="0" name=""/>
        <dsp:cNvSpPr/>
      </dsp:nvSpPr>
      <dsp:spPr>
        <a:xfrm>
          <a:off x="856848" y="4100550"/>
          <a:ext cx="3427396" cy="11565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a:t>Off-diagonals</a:t>
          </a:r>
        </a:p>
        <a:p>
          <a:pPr marL="114300" lvl="1" indent="-114300" algn="l" defTabSz="533400" rtl="0">
            <a:lnSpc>
              <a:spcPct val="90000"/>
            </a:lnSpc>
            <a:spcBef>
              <a:spcPct val="0"/>
            </a:spcBef>
            <a:spcAft>
              <a:spcPct val="15000"/>
            </a:spcAft>
            <a:buChar char="••"/>
          </a:pPr>
          <a:r>
            <a:rPr lang="en-US" sz="1200" kern="1200"/>
            <a:t>CTs with Mismatch</a:t>
          </a:r>
        </a:p>
        <a:p>
          <a:pPr marL="114300" lvl="1" indent="-114300" algn="l" defTabSz="533400" rtl="0">
            <a:lnSpc>
              <a:spcPct val="90000"/>
            </a:lnSpc>
            <a:spcBef>
              <a:spcPct val="0"/>
            </a:spcBef>
            <a:spcAft>
              <a:spcPct val="15000"/>
            </a:spcAft>
            <a:buChar char="••"/>
          </a:pPr>
          <a:r>
            <a:rPr lang="en-US" sz="1200" kern="1200"/>
            <a:t>Red-High Vulnerability, Low Risk</a:t>
          </a:r>
        </a:p>
        <a:p>
          <a:pPr marL="114300" lvl="1" indent="-114300" algn="l" defTabSz="533400" rtl="0">
            <a:lnSpc>
              <a:spcPct val="90000"/>
            </a:lnSpc>
            <a:spcBef>
              <a:spcPct val="0"/>
            </a:spcBef>
            <a:spcAft>
              <a:spcPct val="15000"/>
            </a:spcAft>
            <a:buChar char="••"/>
          </a:pPr>
          <a:r>
            <a:rPr lang="en-US" sz="1200" kern="1200"/>
            <a:t>Blue-Low Vulnerability, High Risk</a:t>
          </a:r>
        </a:p>
      </dsp:txBody>
      <dsp:txXfrm>
        <a:off x="890723" y="4134425"/>
        <a:ext cx="2320833" cy="1088815"/>
      </dsp:txXfrm>
    </dsp:sp>
    <dsp:sp modelId="{80F7F915-7BE8-4ADE-9558-91F09C94CF20}">
      <dsp:nvSpPr>
        <dsp:cNvPr id="0" name=""/>
        <dsp:cNvSpPr/>
      </dsp:nvSpPr>
      <dsp:spPr>
        <a:xfrm>
          <a:off x="2675628" y="885824"/>
          <a:ext cx="751767" cy="75176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2844776" y="885824"/>
        <a:ext cx="413471" cy="565705"/>
      </dsp:txXfrm>
    </dsp:sp>
    <dsp:sp modelId="{B2ED6E94-F1A3-418A-AB63-3439E1125212}">
      <dsp:nvSpPr>
        <dsp:cNvPr id="0" name=""/>
        <dsp:cNvSpPr/>
      </dsp:nvSpPr>
      <dsp:spPr>
        <a:xfrm>
          <a:off x="2962672" y="2252674"/>
          <a:ext cx="751767" cy="75176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131820" y="2252674"/>
        <a:ext cx="413471" cy="565705"/>
      </dsp:txXfrm>
    </dsp:sp>
    <dsp:sp modelId="{A45D6EE2-826A-4D88-84F4-4360C5703784}">
      <dsp:nvSpPr>
        <dsp:cNvPr id="0" name=""/>
        <dsp:cNvSpPr/>
      </dsp:nvSpPr>
      <dsp:spPr>
        <a:xfrm>
          <a:off x="3245432" y="3619524"/>
          <a:ext cx="751767" cy="75176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414580" y="3619524"/>
        <a:ext cx="413471" cy="565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0359C-3B70-4611-BB80-67DC3D74C47A}">
      <dsp:nvSpPr>
        <dsp:cNvPr id="0" name=""/>
        <dsp:cNvSpPr/>
      </dsp:nvSpPr>
      <dsp:spPr>
        <a:xfrm>
          <a:off x="0" y="221364"/>
          <a:ext cx="8382000" cy="13166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229108" rIns="65053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Community results reported by neighborhood geography</a:t>
          </a:r>
        </a:p>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District receives confidential school level reports</a:t>
          </a:r>
        </a:p>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Never reported by child or teacher</a:t>
          </a:r>
        </a:p>
      </dsp:txBody>
      <dsp:txXfrm>
        <a:off x="0" y="221364"/>
        <a:ext cx="8382000" cy="1316699"/>
      </dsp:txXfrm>
    </dsp:sp>
    <dsp:sp modelId="{1DD89C33-F8B3-4F95-90DD-9981C062F2D8}">
      <dsp:nvSpPr>
        <dsp:cNvPr id="0" name=""/>
        <dsp:cNvSpPr/>
      </dsp:nvSpPr>
      <dsp:spPr>
        <a:xfrm>
          <a:off x="419100" y="59004"/>
          <a:ext cx="58674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889000" rtl="0">
            <a:lnSpc>
              <a:spcPct val="90000"/>
            </a:lnSpc>
            <a:spcBef>
              <a:spcPct val="0"/>
            </a:spcBef>
            <a:spcAft>
              <a:spcPct val="35000"/>
            </a:spcAft>
          </a:pPr>
          <a:r>
            <a:rPr lang="en-US" sz="2000" b="1" kern="1200"/>
            <a:t>Population focus</a:t>
          </a:r>
          <a:endParaRPr lang="en-US" sz="2000" kern="1200"/>
        </a:p>
      </dsp:txBody>
      <dsp:txXfrm>
        <a:off x="434952" y="74856"/>
        <a:ext cx="5835696" cy="293016"/>
      </dsp:txXfrm>
    </dsp:sp>
    <dsp:sp modelId="{FD226876-4F18-45AD-90CD-4F98F5905533}">
      <dsp:nvSpPr>
        <dsp:cNvPr id="0" name=""/>
        <dsp:cNvSpPr/>
      </dsp:nvSpPr>
      <dsp:spPr>
        <a:xfrm>
          <a:off x="0" y="1759824"/>
          <a:ext cx="8382000" cy="6583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229108" rIns="65053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Covers five developmental domains, 16 subdomains</a:t>
          </a:r>
        </a:p>
      </dsp:txBody>
      <dsp:txXfrm>
        <a:off x="0" y="1759824"/>
        <a:ext cx="8382000" cy="658349"/>
      </dsp:txXfrm>
    </dsp:sp>
    <dsp:sp modelId="{4D02D6A0-AAF6-48BD-9B80-F54CD371E753}">
      <dsp:nvSpPr>
        <dsp:cNvPr id="0" name=""/>
        <dsp:cNvSpPr/>
      </dsp:nvSpPr>
      <dsp:spPr>
        <a:xfrm>
          <a:off x="419100" y="1597464"/>
          <a:ext cx="58674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889000" rtl="0">
            <a:lnSpc>
              <a:spcPct val="90000"/>
            </a:lnSpc>
            <a:spcBef>
              <a:spcPct val="0"/>
            </a:spcBef>
            <a:spcAft>
              <a:spcPct val="35000"/>
            </a:spcAft>
          </a:pPr>
          <a:r>
            <a:rPr lang="en-US" sz="2000" b="1" kern="1200"/>
            <a:t>Holistic measure</a:t>
          </a:r>
          <a:endParaRPr lang="en-US" sz="2000" kern="1200"/>
        </a:p>
      </dsp:txBody>
      <dsp:txXfrm>
        <a:off x="434952" y="1613316"/>
        <a:ext cx="5835696" cy="293016"/>
      </dsp:txXfrm>
    </dsp:sp>
    <dsp:sp modelId="{9A2D0A03-DC85-4370-BE65-9490CCF5040B}">
      <dsp:nvSpPr>
        <dsp:cNvPr id="0" name=""/>
        <dsp:cNvSpPr/>
      </dsp:nvSpPr>
      <dsp:spPr>
        <a:xfrm>
          <a:off x="0" y="2639934"/>
          <a:ext cx="8382000" cy="9875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229108" rIns="65053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Collected once every 3 years by K teachers</a:t>
          </a:r>
        </a:p>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User-friendly, online observational assessment, recall</a:t>
          </a:r>
        </a:p>
      </dsp:txBody>
      <dsp:txXfrm>
        <a:off x="0" y="2639934"/>
        <a:ext cx="8382000" cy="987525"/>
      </dsp:txXfrm>
    </dsp:sp>
    <dsp:sp modelId="{9EE0BE66-00CA-42AA-8566-7AE157DBD131}">
      <dsp:nvSpPr>
        <dsp:cNvPr id="0" name=""/>
        <dsp:cNvSpPr/>
      </dsp:nvSpPr>
      <dsp:spPr>
        <a:xfrm>
          <a:off x="419100" y="2477575"/>
          <a:ext cx="58674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889000" rtl="0">
            <a:lnSpc>
              <a:spcPct val="90000"/>
            </a:lnSpc>
            <a:spcBef>
              <a:spcPct val="0"/>
            </a:spcBef>
            <a:spcAft>
              <a:spcPct val="35000"/>
            </a:spcAft>
          </a:pPr>
          <a:r>
            <a:rPr lang="en-US" sz="2000" b="1" kern="1200" dirty="0"/>
            <a:t>Feasible to implement at scale</a:t>
          </a:r>
          <a:endParaRPr lang="en-US" sz="2000" kern="1200" dirty="0"/>
        </a:p>
      </dsp:txBody>
      <dsp:txXfrm>
        <a:off x="434952" y="2493427"/>
        <a:ext cx="5835696" cy="293016"/>
      </dsp:txXfrm>
    </dsp:sp>
    <dsp:sp modelId="{FD45D895-249B-4ABF-A99E-A51727155444}">
      <dsp:nvSpPr>
        <dsp:cNvPr id="0" name=""/>
        <dsp:cNvSpPr/>
      </dsp:nvSpPr>
      <dsp:spPr>
        <a:xfrm>
          <a:off x="0" y="3849220"/>
          <a:ext cx="8382000" cy="1975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229108" rIns="65053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Developed at McMasters University, Canada</a:t>
          </a:r>
        </a:p>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Successfully used in over 15 countries</a:t>
          </a:r>
        </a:p>
        <a:p>
          <a:pPr marL="228600" lvl="1" indent="-228600" algn="l" defTabSz="889000" rtl="0">
            <a:lnSpc>
              <a:spcPct val="90000"/>
            </a:lnSpc>
            <a:spcBef>
              <a:spcPct val="0"/>
            </a:spcBef>
            <a:spcAft>
              <a:spcPct val="15000"/>
            </a:spcAft>
            <a:buChar char="••"/>
          </a:pPr>
          <a:r>
            <a:rPr lang="en-US" sz="2000" kern="1200">
              <a:solidFill>
                <a:schemeClr val="tx1">
                  <a:lumMod val="95000"/>
                  <a:lumOff val="5000"/>
                </a:schemeClr>
              </a:solidFill>
            </a:rPr>
            <a:t>National indicator in Australia </a:t>
          </a:r>
        </a:p>
        <a:p>
          <a:pPr marL="228600" lvl="1" indent="-228600" algn="l" defTabSz="889000" rtl="0">
            <a:lnSpc>
              <a:spcPct val="90000"/>
            </a:lnSpc>
            <a:spcBef>
              <a:spcPct val="0"/>
            </a:spcBef>
            <a:spcAft>
              <a:spcPct val="15000"/>
            </a:spcAft>
            <a:buChar char="••"/>
          </a:pPr>
          <a:r>
            <a:rPr lang="en-US" sz="2000" kern="1200">
              <a:solidFill>
                <a:schemeClr val="tx1">
                  <a:lumMod val="95000"/>
                  <a:lumOff val="5000"/>
                </a:schemeClr>
              </a:solidFill>
            </a:rPr>
            <a:t>Strong reliability and validity</a:t>
          </a:r>
        </a:p>
        <a:p>
          <a:pPr marL="228600" lvl="1" indent="-228600" algn="l" defTabSz="889000" rtl="0">
            <a:lnSpc>
              <a:spcPct val="90000"/>
            </a:lnSpc>
            <a:spcBef>
              <a:spcPct val="0"/>
            </a:spcBef>
            <a:spcAft>
              <a:spcPct val="15000"/>
            </a:spcAft>
            <a:buChar char="••"/>
          </a:pPr>
          <a:r>
            <a:rPr lang="en-US" sz="2000" kern="1200" dirty="0">
              <a:solidFill>
                <a:schemeClr val="tx1">
                  <a:lumMod val="95000"/>
                  <a:lumOff val="5000"/>
                </a:schemeClr>
              </a:solidFill>
            </a:rPr>
            <a:t>EDI Predicts later standardized test scores </a:t>
          </a:r>
        </a:p>
      </dsp:txBody>
      <dsp:txXfrm>
        <a:off x="0" y="3849220"/>
        <a:ext cx="8382000" cy="1975050"/>
      </dsp:txXfrm>
    </dsp:sp>
    <dsp:sp modelId="{E089EB60-65E3-4A43-9586-69315D71910C}">
      <dsp:nvSpPr>
        <dsp:cNvPr id="0" name=""/>
        <dsp:cNvSpPr/>
      </dsp:nvSpPr>
      <dsp:spPr>
        <a:xfrm>
          <a:off x="419100" y="3686860"/>
          <a:ext cx="586740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889000" rtl="0">
            <a:lnSpc>
              <a:spcPct val="90000"/>
            </a:lnSpc>
            <a:spcBef>
              <a:spcPct val="0"/>
            </a:spcBef>
            <a:spcAft>
              <a:spcPct val="35000"/>
            </a:spcAft>
          </a:pPr>
          <a:r>
            <a:rPr lang="en-US" sz="2000" b="1" kern="1200"/>
            <a:t>Internationally validated</a:t>
          </a:r>
          <a:endParaRPr lang="en-US" sz="2000" kern="1200"/>
        </a:p>
      </dsp:txBody>
      <dsp:txXfrm>
        <a:off x="434952" y="3702712"/>
        <a:ext cx="5835696"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6D77B-3FB9-46FF-8ED6-3B699F327587}">
      <dsp:nvSpPr>
        <dsp:cNvPr id="0" name=""/>
        <dsp:cNvSpPr/>
      </dsp:nvSpPr>
      <dsp:spPr>
        <a:xfrm>
          <a:off x="1687283" y="0"/>
          <a:ext cx="5312233" cy="36576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940" tIns="154940" rIns="154940" bIns="154940" numCol="1" spcCol="1270" anchor="ctr" anchorCtr="0">
          <a:noAutofit/>
        </a:bodyPr>
        <a:lstStyle/>
        <a:p>
          <a:pPr lvl="0" algn="ctr" defTabSz="2711450" rtl="0">
            <a:lnSpc>
              <a:spcPct val="90000"/>
            </a:lnSpc>
            <a:spcBef>
              <a:spcPct val="0"/>
            </a:spcBef>
            <a:spcAft>
              <a:spcPct val="35000"/>
            </a:spcAft>
          </a:pPr>
          <a:r>
            <a:rPr lang="en-US" sz="6100" kern="1200" dirty="0"/>
            <a:t>EDI Results: </a:t>
          </a:r>
          <a:br>
            <a:rPr lang="en-US" sz="6100" kern="1200" dirty="0"/>
          </a:br>
          <a:r>
            <a:rPr lang="en-US" sz="6100" kern="1200" dirty="0"/>
            <a:t>Which data were collected?</a:t>
          </a:r>
        </a:p>
      </dsp:txBody>
      <dsp:txXfrm>
        <a:off x="1687283" y="0"/>
        <a:ext cx="5312233" cy="3657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BF29D-C80C-4668-B2FD-53D89A6A652C}">
      <dsp:nvSpPr>
        <dsp:cNvPr id="0" name=""/>
        <dsp:cNvSpPr/>
      </dsp:nvSpPr>
      <dsp:spPr>
        <a:xfrm>
          <a:off x="0" y="7520"/>
          <a:ext cx="8534400"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First Wave: 2013-14</a:t>
          </a:r>
        </a:p>
      </dsp:txBody>
      <dsp:txXfrm>
        <a:off x="36296" y="43816"/>
        <a:ext cx="8461808" cy="670943"/>
      </dsp:txXfrm>
    </dsp:sp>
    <dsp:sp modelId="{8B60302A-12B4-4C0E-8A2B-8F18B0AE5B67}">
      <dsp:nvSpPr>
        <dsp:cNvPr id="0" name=""/>
        <dsp:cNvSpPr/>
      </dsp:nvSpPr>
      <dsp:spPr>
        <a:xfrm>
          <a:off x="0" y="751055"/>
          <a:ext cx="8534400"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Covered Ector County in the course of two years of data collection</a:t>
          </a:r>
        </a:p>
      </dsp:txBody>
      <dsp:txXfrm>
        <a:off x="0" y="751055"/>
        <a:ext cx="8534400" cy="753997"/>
      </dsp:txXfrm>
    </dsp:sp>
    <dsp:sp modelId="{04751F07-E4DF-4404-9026-D24795F69D08}">
      <dsp:nvSpPr>
        <dsp:cNvPr id="0" name=""/>
        <dsp:cNvSpPr/>
      </dsp:nvSpPr>
      <dsp:spPr>
        <a:xfrm>
          <a:off x="0" y="1505053"/>
          <a:ext cx="8534400"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Second Wave: 2018</a:t>
          </a:r>
        </a:p>
      </dsp:txBody>
      <dsp:txXfrm>
        <a:off x="36296" y="1541349"/>
        <a:ext cx="8461808" cy="670943"/>
      </dsp:txXfrm>
    </dsp:sp>
    <dsp:sp modelId="{3259D584-851F-40AF-9F07-9F9F1ED0A7BA}">
      <dsp:nvSpPr>
        <dsp:cNvPr id="0" name=""/>
        <dsp:cNvSpPr/>
      </dsp:nvSpPr>
      <dsp:spPr>
        <a:xfrm>
          <a:off x="0" y="2248588"/>
          <a:ext cx="8534400"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Covered Ector County in one year of data collection</a:t>
          </a:r>
        </a:p>
      </dsp:txBody>
      <dsp:txXfrm>
        <a:off x="0" y="2248588"/>
        <a:ext cx="8534400" cy="513360"/>
      </dsp:txXfrm>
    </dsp:sp>
    <dsp:sp modelId="{DBBFCB96-0314-48AA-956C-82C97CC30B2F}">
      <dsp:nvSpPr>
        <dsp:cNvPr id="0" name=""/>
        <dsp:cNvSpPr/>
      </dsp:nvSpPr>
      <dsp:spPr>
        <a:xfrm>
          <a:off x="0" y="2761948"/>
          <a:ext cx="8534400"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a:t>Geographic coverage of mapped data</a:t>
          </a:r>
        </a:p>
      </dsp:txBody>
      <dsp:txXfrm>
        <a:off x="36296" y="2798244"/>
        <a:ext cx="8461808" cy="670943"/>
      </dsp:txXfrm>
    </dsp:sp>
    <dsp:sp modelId="{1796C642-A49A-4CEB-A3A6-80BDE38EF72C}">
      <dsp:nvSpPr>
        <dsp:cNvPr id="0" name=""/>
        <dsp:cNvSpPr/>
      </dsp:nvSpPr>
      <dsp:spPr>
        <a:xfrm>
          <a:off x="0" y="3505483"/>
          <a:ext cx="8534400" cy="1989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967"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96% geocoding rate of provided addresses</a:t>
          </a:r>
        </a:p>
        <a:p>
          <a:pPr marL="228600" lvl="1" indent="-228600" algn="l" defTabSz="1066800" rtl="0">
            <a:lnSpc>
              <a:spcPct val="90000"/>
            </a:lnSpc>
            <a:spcBef>
              <a:spcPct val="0"/>
            </a:spcBef>
            <a:spcAft>
              <a:spcPct val="20000"/>
            </a:spcAft>
            <a:buChar char="••"/>
          </a:pPr>
          <a:r>
            <a:rPr lang="en-US" sz="2400" kern="1200" dirty="0"/>
            <a:t>12 Neighborhoods in Ector County</a:t>
          </a:r>
        </a:p>
        <a:p>
          <a:pPr marL="228600" lvl="1" indent="-228600" algn="l" defTabSz="1066800" rtl="0">
            <a:lnSpc>
              <a:spcPct val="90000"/>
            </a:lnSpc>
            <a:spcBef>
              <a:spcPct val="0"/>
            </a:spcBef>
            <a:spcAft>
              <a:spcPct val="20000"/>
            </a:spcAft>
            <a:buChar char="••"/>
          </a:pPr>
          <a:r>
            <a:rPr lang="en-US" sz="2400" kern="1200" dirty="0"/>
            <a:t>All met inclusion criteria for reporting (more than 10 records)</a:t>
          </a:r>
        </a:p>
        <a:p>
          <a:pPr marL="228600" lvl="1" indent="-228600" algn="l" defTabSz="1066800" rtl="0">
            <a:lnSpc>
              <a:spcPct val="90000"/>
            </a:lnSpc>
            <a:spcBef>
              <a:spcPct val="0"/>
            </a:spcBef>
            <a:spcAft>
              <a:spcPct val="20000"/>
            </a:spcAft>
            <a:buChar char="••"/>
          </a:pPr>
          <a:r>
            <a:rPr lang="en-US" sz="2400" kern="1200" dirty="0"/>
            <a:t>11 met data stability threshold, with the last neighborhood just one record away from reaching the threshold</a:t>
          </a:r>
        </a:p>
      </dsp:txBody>
      <dsp:txXfrm>
        <a:off x="0" y="3505483"/>
        <a:ext cx="8534400" cy="19892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30048-6A61-4AEF-8773-981871977500}">
      <dsp:nvSpPr>
        <dsp:cNvPr id="0" name=""/>
        <dsp:cNvSpPr/>
      </dsp:nvSpPr>
      <dsp:spPr>
        <a:xfrm>
          <a:off x="1143009" y="39696"/>
          <a:ext cx="5486381" cy="3657582"/>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ctr" defTabSz="2533650" rtl="0">
            <a:lnSpc>
              <a:spcPct val="90000"/>
            </a:lnSpc>
            <a:spcBef>
              <a:spcPct val="0"/>
            </a:spcBef>
            <a:spcAft>
              <a:spcPct val="35000"/>
            </a:spcAft>
          </a:pPr>
          <a:r>
            <a:rPr lang="en-US" sz="5700" kern="1200" dirty="0"/>
            <a:t>What are children’s strengths </a:t>
          </a:r>
          <a:br>
            <a:rPr lang="en-US" sz="5700" kern="1200" dirty="0"/>
          </a:br>
          <a:r>
            <a:rPr lang="en-US" sz="5700" kern="1200" dirty="0"/>
            <a:t>and challenges?</a:t>
          </a:r>
        </a:p>
      </dsp:txBody>
      <dsp:txXfrm>
        <a:off x="1143009" y="39696"/>
        <a:ext cx="5486381" cy="3657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3DC17-BE2B-470A-B2BF-F29DFB53CB13}">
      <dsp:nvSpPr>
        <dsp:cNvPr id="0" name=""/>
        <dsp:cNvSpPr/>
      </dsp:nvSpPr>
      <dsp:spPr>
        <a:xfrm>
          <a:off x="694288" y="6277"/>
          <a:ext cx="2137927" cy="15959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Physical readiness for school day	</a:t>
          </a:r>
        </a:p>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Physical independence</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Gross and fine motor skills</a:t>
          </a:r>
        </a:p>
      </dsp:txBody>
      <dsp:txXfrm>
        <a:off x="731682" y="43671"/>
        <a:ext cx="2063139" cy="1558523"/>
      </dsp:txXfrm>
    </dsp:sp>
    <dsp:sp modelId="{0ADF2271-81F4-448C-8D76-8DCCBC2A138F}">
      <dsp:nvSpPr>
        <dsp:cNvPr id="0" name=""/>
        <dsp:cNvSpPr/>
      </dsp:nvSpPr>
      <dsp:spPr>
        <a:xfrm>
          <a:off x="694288" y="1602194"/>
          <a:ext cx="2137927" cy="6862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rtl="0">
            <a:lnSpc>
              <a:spcPct val="90000"/>
            </a:lnSpc>
            <a:spcBef>
              <a:spcPct val="0"/>
            </a:spcBef>
            <a:spcAft>
              <a:spcPct val="35000"/>
            </a:spcAft>
          </a:pPr>
          <a:r>
            <a:rPr lang="en-US" sz="1700" b="1" kern="1200" dirty="0"/>
            <a:t>Physical Health and Well-being</a:t>
          </a:r>
        </a:p>
      </dsp:txBody>
      <dsp:txXfrm>
        <a:off x="694288" y="1602194"/>
        <a:ext cx="1505582" cy="686244"/>
      </dsp:txXfrm>
    </dsp:sp>
    <dsp:sp modelId="{746F2559-B441-480B-9B86-75451093ADEC}">
      <dsp:nvSpPr>
        <dsp:cNvPr id="0" name=""/>
        <dsp:cNvSpPr/>
      </dsp:nvSpPr>
      <dsp:spPr>
        <a:xfrm>
          <a:off x="2260349" y="1711198"/>
          <a:ext cx="748274" cy="7482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970D7D-3213-4CDD-8F85-54050AEB97A4}">
      <dsp:nvSpPr>
        <dsp:cNvPr id="0" name=""/>
        <dsp:cNvSpPr/>
      </dsp:nvSpPr>
      <dsp:spPr>
        <a:xfrm>
          <a:off x="3196794" y="6277"/>
          <a:ext cx="2464474" cy="15959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Overall competence with peers</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Respect and responsibility</a:t>
          </a:r>
        </a:p>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Approaches to learning</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Readiness to explore new things</a:t>
          </a:r>
        </a:p>
      </dsp:txBody>
      <dsp:txXfrm>
        <a:off x="3234188" y="43671"/>
        <a:ext cx="2389686" cy="1558523"/>
      </dsp:txXfrm>
    </dsp:sp>
    <dsp:sp modelId="{6BE6A035-8D78-4905-BDFF-678A37A1176C}">
      <dsp:nvSpPr>
        <dsp:cNvPr id="0" name=""/>
        <dsp:cNvSpPr/>
      </dsp:nvSpPr>
      <dsp:spPr>
        <a:xfrm>
          <a:off x="3194004" y="1602194"/>
          <a:ext cx="2470054" cy="6862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rtl="0">
            <a:lnSpc>
              <a:spcPct val="90000"/>
            </a:lnSpc>
            <a:spcBef>
              <a:spcPct val="0"/>
            </a:spcBef>
            <a:spcAft>
              <a:spcPct val="35000"/>
            </a:spcAft>
          </a:pPr>
          <a:r>
            <a:rPr lang="en-US" sz="1700" b="1" kern="1200" dirty="0"/>
            <a:t>Social Competence</a:t>
          </a:r>
        </a:p>
      </dsp:txBody>
      <dsp:txXfrm>
        <a:off x="3194004" y="1602194"/>
        <a:ext cx="1739474" cy="686244"/>
      </dsp:txXfrm>
    </dsp:sp>
    <dsp:sp modelId="{165B4B64-5BBF-4183-A977-EF2B2F7E27FA}">
      <dsp:nvSpPr>
        <dsp:cNvPr id="0" name=""/>
        <dsp:cNvSpPr/>
      </dsp:nvSpPr>
      <dsp:spPr>
        <a:xfrm>
          <a:off x="4926128" y="1711198"/>
          <a:ext cx="748274" cy="74827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3F2572-BB7A-4156-8459-AE263E4E5867}">
      <dsp:nvSpPr>
        <dsp:cNvPr id="0" name=""/>
        <dsp:cNvSpPr/>
      </dsp:nvSpPr>
      <dsp:spPr>
        <a:xfrm>
          <a:off x="5859783" y="6277"/>
          <a:ext cx="2589927" cy="15959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Prosocial and helping behavior</a:t>
          </a:r>
        </a:p>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Anxious and fearful behavior</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Aggressive behavior</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Hyperactive and inattentive behavior</a:t>
          </a:r>
        </a:p>
      </dsp:txBody>
      <dsp:txXfrm>
        <a:off x="5897177" y="43671"/>
        <a:ext cx="2515139" cy="1558523"/>
      </dsp:txXfrm>
    </dsp:sp>
    <dsp:sp modelId="{CE8F0810-26CD-4CCD-AC9A-A1FCA41D79C2}">
      <dsp:nvSpPr>
        <dsp:cNvPr id="0" name=""/>
        <dsp:cNvSpPr/>
      </dsp:nvSpPr>
      <dsp:spPr>
        <a:xfrm>
          <a:off x="5859783" y="1602194"/>
          <a:ext cx="2589927" cy="6862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rtl="0">
            <a:lnSpc>
              <a:spcPct val="90000"/>
            </a:lnSpc>
            <a:spcBef>
              <a:spcPct val="0"/>
            </a:spcBef>
            <a:spcAft>
              <a:spcPct val="35000"/>
            </a:spcAft>
          </a:pPr>
          <a:r>
            <a:rPr lang="en-US" sz="1700" b="1" kern="1200" dirty="0"/>
            <a:t>Emotional Maturity</a:t>
          </a:r>
        </a:p>
      </dsp:txBody>
      <dsp:txXfrm>
        <a:off x="5859783" y="1602194"/>
        <a:ext cx="1823892" cy="686244"/>
      </dsp:txXfrm>
    </dsp:sp>
    <dsp:sp modelId="{8BE23B5E-F065-43E3-B4F8-692ED5D6EF2A}">
      <dsp:nvSpPr>
        <dsp:cNvPr id="0" name=""/>
        <dsp:cNvSpPr/>
      </dsp:nvSpPr>
      <dsp:spPr>
        <a:xfrm>
          <a:off x="7651844" y="1711198"/>
          <a:ext cx="748274" cy="74827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B2276-4B10-4F55-8855-082EEB1DEB8C}">
      <dsp:nvSpPr>
        <dsp:cNvPr id="0" name=""/>
        <dsp:cNvSpPr/>
      </dsp:nvSpPr>
      <dsp:spPr>
        <a:xfrm>
          <a:off x="1750577" y="2830077"/>
          <a:ext cx="2812635" cy="15959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Basic literacy skills</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Interest in literacy/numeracy and memory</a:t>
          </a:r>
        </a:p>
        <a:p>
          <a:pPr marL="171450" lvl="1" indent="-171450" algn="l" defTabSz="711200" rtl="0">
            <a:lnSpc>
              <a:spcPct val="90000"/>
            </a:lnSpc>
            <a:spcBef>
              <a:spcPct val="0"/>
            </a:spcBef>
            <a:spcAft>
              <a:spcPct val="15000"/>
            </a:spcAft>
            <a:buChar char="••"/>
          </a:pPr>
          <a:r>
            <a:rPr lang="en-US" sz="1600" kern="1200">
              <a:solidFill>
                <a:schemeClr val="tx1">
                  <a:lumMod val="95000"/>
                  <a:lumOff val="5000"/>
                </a:schemeClr>
              </a:solidFill>
            </a:rPr>
            <a:t>Advanced literacy skills</a:t>
          </a:r>
        </a:p>
        <a:p>
          <a:pPr marL="171450" lvl="1" indent="-171450" algn="l" defTabSz="711200" rtl="0">
            <a:lnSpc>
              <a:spcPct val="90000"/>
            </a:lnSpc>
            <a:spcBef>
              <a:spcPct val="0"/>
            </a:spcBef>
            <a:spcAft>
              <a:spcPct val="15000"/>
            </a:spcAft>
            <a:buChar char="••"/>
          </a:pPr>
          <a:r>
            <a:rPr lang="en-US" sz="1600" kern="1200" dirty="0">
              <a:solidFill>
                <a:schemeClr val="tx1">
                  <a:lumMod val="95000"/>
                  <a:lumOff val="5000"/>
                </a:schemeClr>
              </a:solidFill>
            </a:rPr>
            <a:t>Basic numeracy skills	</a:t>
          </a:r>
        </a:p>
      </dsp:txBody>
      <dsp:txXfrm>
        <a:off x="1787971" y="2867471"/>
        <a:ext cx="2737847" cy="1558523"/>
      </dsp:txXfrm>
    </dsp:sp>
    <dsp:sp modelId="{D93395B6-E3F0-4DD3-8994-3426EE7715F7}">
      <dsp:nvSpPr>
        <dsp:cNvPr id="0" name=""/>
        <dsp:cNvSpPr/>
      </dsp:nvSpPr>
      <dsp:spPr>
        <a:xfrm>
          <a:off x="1752105" y="4425994"/>
          <a:ext cx="2809578" cy="6862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rtl="0">
            <a:lnSpc>
              <a:spcPct val="90000"/>
            </a:lnSpc>
            <a:spcBef>
              <a:spcPct val="0"/>
            </a:spcBef>
            <a:spcAft>
              <a:spcPct val="35000"/>
            </a:spcAft>
          </a:pPr>
          <a:r>
            <a:rPr lang="en-US" sz="1700" b="1" kern="1200" dirty="0"/>
            <a:t>Language and Cognitive Development</a:t>
          </a:r>
        </a:p>
      </dsp:txBody>
      <dsp:txXfrm>
        <a:off x="1752105" y="4425994"/>
        <a:ext cx="1978576" cy="686244"/>
      </dsp:txXfrm>
    </dsp:sp>
    <dsp:sp modelId="{B5562471-700E-4DD0-A0CC-152F653B56C5}">
      <dsp:nvSpPr>
        <dsp:cNvPr id="0" name=""/>
        <dsp:cNvSpPr/>
      </dsp:nvSpPr>
      <dsp:spPr>
        <a:xfrm>
          <a:off x="3653992" y="4534998"/>
          <a:ext cx="748274" cy="74827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895C7D-D290-4D02-A740-B7EA14848E37}">
      <dsp:nvSpPr>
        <dsp:cNvPr id="0" name=""/>
        <dsp:cNvSpPr/>
      </dsp:nvSpPr>
      <dsp:spPr>
        <a:xfrm>
          <a:off x="4748593" y="2830077"/>
          <a:ext cx="2644829" cy="15959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A2A289-237A-4BA3-A4BB-6BD29AA17798}">
      <dsp:nvSpPr>
        <dsp:cNvPr id="0" name=""/>
        <dsp:cNvSpPr/>
      </dsp:nvSpPr>
      <dsp:spPr>
        <a:xfrm>
          <a:off x="4749512" y="4425994"/>
          <a:ext cx="2642990" cy="68624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lvl="0" algn="l" defTabSz="755650" rtl="0">
            <a:lnSpc>
              <a:spcPct val="90000"/>
            </a:lnSpc>
            <a:spcBef>
              <a:spcPct val="0"/>
            </a:spcBef>
            <a:spcAft>
              <a:spcPct val="35000"/>
            </a:spcAft>
          </a:pPr>
          <a:r>
            <a:rPr lang="en-US" sz="1700" b="1" kern="1200" dirty="0"/>
            <a:t>Communication Skills and Gen. Knowledge</a:t>
          </a:r>
        </a:p>
      </dsp:txBody>
      <dsp:txXfrm>
        <a:off x="4749512" y="4425994"/>
        <a:ext cx="1861261" cy="686244"/>
      </dsp:txXfrm>
    </dsp:sp>
    <dsp:sp modelId="{3941D761-E8FB-48A7-9C40-6BE5ACC99EA9}">
      <dsp:nvSpPr>
        <dsp:cNvPr id="0" name=""/>
        <dsp:cNvSpPr/>
      </dsp:nvSpPr>
      <dsp:spPr>
        <a:xfrm>
          <a:off x="6568105" y="4534998"/>
          <a:ext cx="748274" cy="74827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5D66C-7F55-48CE-843A-12FF9A68640D}">
      <dsp:nvSpPr>
        <dsp:cNvPr id="0" name=""/>
        <dsp:cNvSpPr/>
      </dsp:nvSpPr>
      <dsp:spPr>
        <a:xfrm>
          <a:off x="0" y="253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60263-7899-429E-AF70-3C37434CF143}">
      <dsp:nvSpPr>
        <dsp:cNvPr id="0" name=""/>
        <dsp:cNvSpPr/>
      </dsp:nvSpPr>
      <dsp:spPr>
        <a:xfrm>
          <a:off x="0" y="2530"/>
          <a:ext cx="1645920" cy="1725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a:solidFill>
                <a:schemeClr val="tx1">
                  <a:lumMod val="95000"/>
                  <a:lumOff val="5000"/>
                </a:schemeClr>
              </a:solidFill>
            </a:rPr>
            <a:t>Children categorized as either: </a:t>
          </a:r>
          <a:endParaRPr lang="en-US" sz="2400" kern="1200" dirty="0">
            <a:solidFill>
              <a:schemeClr val="tx1">
                <a:lumMod val="95000"/>
                <a:lumOff val="5000"/>
              </a:schemeClr>
            </a:solidFill>
          </a:endParaRPr>
        </a:p>
      </dsp:txBody>
      <dsp:txXfrm>
        <a:off x="0" y="2530"/>
        <a:ext cx="1645920" cy="1725513"/>
      </dsp:txXfrm>
    </dsp:sp>
    <dsp:sp modelId="{59228995-80C9-477D-8F63-5A03D188BFDC}">
      <dsp:nvSpPr>
        <dsp:cNvPr id="0" name=""/>
        <dsp:cNvSpPr/>
      </dsp:nvSpPr>
      <dsp:spPr>
        <a:xfrm>
          <a:off x="1769363" y="29491"/>
          <a:ext cx="3168396"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a:solidFill>
                <a:schemeClr val="tx1">
                  <a:lumMod val="95000"/>
                  <a:lumOff val="5000"/>
                </a:schemeClr>
              </a:solidFill>
            </a:rPr>
            <a:t>“not ready” for school </a:t>
          </a:r>
          <a:endParaRPr lang="en-US" sz="1800" kern="1200" dirty="0">
            <a:solidFill>
              <a:schemeClr val="tx1">
                <a:lumMod val="95000"/>
                <a:lumOff val="5000"/>
              </a:schemeClr>
            </a:solidFill>
          </a:endParaRPr>
        </a:p>
      </dsp:txBody>
      <dsp:txXfrm>
        <a:off x="1769363" y="29491"/>
        <a:ext cx="3168396" cy="539222"/>
      </dsp:txXfrm>
    </dsp:sp>
    <dsp:sp modelId="{AA83EF72-7AAB-48CB-B13A-48EB418E7C94}">
      <dsp:nvSpPr>
        <dsp:cNvPr id="0" name=""/>
        <dsp:cNvSpPr/>
      </dsp:nvSpPr>
      <dsp:spPr>
        <a:xfrm>
          <a:off x="1645919" y="56871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C47AC7-63E7-406D-B5E8-14FA8F6D283D}">
      <dsp:nvSpPr>
        <dsp:cNvPr id="0" name=""/>
        <dsp:cNvSpPr/>
      </dsp:nvSpPr>
      <dsp:spPr>
        <a:xfrm>
          <a:off x="1769363" y="595675"/>
          <a:ext cx="3168396"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a:solidFill>
                <a:schemeClr val="tx1">
                  <a:lumMod val="95000"/>
                  <a:lumOff val="5000"/>
                </a:schemeClr>
              </a:solidFill>
            </a:rPr>
            <a:t>“somewhat ready” for school</a:t>
          </a:r>
          <a:endParaRPr lang="en-US" sz="1800" kern="1200" dirty="0">
            <a:solidFill>
              <a:schemeClr val="tx1">
                <a:lumMod val="95000"/>
                <a:lumOff val="5000"/>
              </a:schemeClr>
            </a:solidFill>
          </a:endParaRPr>
        </a:p>
      </dsp:txBody>
      <dsp:txXfrm>
        <a:off x="1769363" y="595675"/>
        <a:ext cx="3168396" cy="539222"/>
      </dsp:txXfrm>
    </dsp:sp>
    <dsp:sp modelId="{C4872E41-10DE-41E3-9113-7F60AF1F5711}">
      <dsp:nvSpPr>
        <dsp:cNvPr id="0" name=""/>
        <dsp:cNvSpPr/>
      </dsp:nvSpPr>
      <dsp:spPr>
        <a:xfrm>
          <a:off x="1645919" y="1134898"/>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FAE0C9-D195-4457-A811-F7C842281797}">
      <dsp:nvSpPr>
        <dsp:cNvPr id="0" name=""/>
        <dsp:cNvSpPr/>
      </dsp:nvSpPr>
      <dsp:spPr>
        <a:xfrm>
          <a:off x="1769363" y="1161859"/>
          <a:ext cx="3168396"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a:solidFill>
                <a:schemeClr val="tx1">
                  <a:lumMod val="95000"/>
                  <a:lumOff val="5000"/>
                </a:schemeClr>
              </a:solidFill>
            </a:rPr>
            <a:t>“ready” for school</a:t>
          </a:r>
        </a:p>
      </dsp:txBody>
      <dsp:txXfrm>
        <a:off x="1769363" y="1161859"/>
        <a:ext cx="3168396" cy="539222"/>
      </dsp:txXfrm>
    </dsp:sp>
    <dsp:sp modelId="{35CD8F8D-EEAF-4214-92B3-6713B3809D2A}">
      <dsp:nvSpPr>
        <dsp:cNvPr id="0" name=""/>
        <dsp:cNvSpPr/>
      </dsp:nvSpPr>
      <dsp:spPr>
        <a:xfrm>
          <a:off x="1645919" y="170108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54C87-CCB8-4D88-9134-EEDCE4131A00}">
      <dsp:nvSpPr>
        <dsp:cNvPr id="0" name=""/>
        <dsp:cNvSpPr/>
      </dsp:nvSpPr>
      <dsp:spPr>
        <a:xfrm>
          <a:off x="0" y="1728043"/>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4B5DF-72B7-46D4-A32A-75F57857D70D}">
      <dsp:nvSpPr>
        <dsp:cNvPr id="0" name=""/>
        <dsp:cNvSpPr/>
      </dsp:nvSpPr>
      <dsp:spPr>
        <a:xfrm>
          <a:off x="0" y="1728043"/>
          <a:ext cx="1645920" cy="1725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a:solidFill>
                <a:schemeClr val="tx1">
                  <a:lumMod val="95000"/>
                  <a:lumOff val="5000"/>
                </a:schemeClr>
              </a:solidFill>
            </a:rPr>
            <a:t>Criterion-referenced method</a:t>
          </a:r>
          <a:endParaRPr lang="en-US" sz="2400" kern="1200" dirty="0">
            <a:solidFill>
              <a:schemeClr val="tx1">
                <a:lumMod val="95000"/>
                <a:lumOff val="5000"/>
              </a:schemeClr>
            </a:solidFill>
          </a:endParaRPr>
        </a:p>
      </dsp:txBody>
      <dsp:txXfrm>
        <a:off x="0" y="1728043"/>
        <a:ext cx="1645920" cy="1725513"/>
      </dsp:txXfrm>
    </dsp:sp>
    <dsp:sp modelId="{53B5E0C0-FB58-4566-873C-80758DB92FA1}">
      <dsp:nvSpPr>
        <dsp:cNvPr id="0" name=""/>
        <dsp:cNvSpPr/>
      </dsp:nvSpPr>
      <dsp:spPr>
        <a:xfrm>
          <a:off x="1769363" y="1755004"/>
          <a:ext cx="4235194"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a:solidFill>
                <a:schemeClr val="tx1">
                  <a:lumMod val="95000"/>
                  <a:lumOff val="5000"/>
                </a:schemeClr>
              </a:solidFill>
            </a:rPr>
            <a:t>Categories based on how child’s score compares to a criterion-referenced cutoff value</a:t>
          </a:r>
          <a:endParaRPr lang="en-US" sz="1600" kern="1200" dirty="0">
            <a:solidFill>
              <a:schemeClr val="tx1">
                <a:lumMod val="95000"/>
                <a:lumOff val="5000"/>
              </a:schemeClr>
            </a:solidFill>
          </a:endParaRPr>
        </a:p>
      </dsp:txBody>
      <dsp:txXfrm>
        <a:off x="1769363" y="1755004"/>
        <a:ext cx="4235194" cy="539222"/>
      </dsp:txXfrm>
    </dsp:sp>
    <dsp:sp modelId="{B0CE4C44-31AB-4C33-B703-7527B616F263}">
      <dsp:nvSpPr>
        <dsp:cNvPr id="0" name=""/>
        <dsp:cNvSpPr/>
      </dsp:nvSpPr>
      <dsp:spPr>
        <a:xfrm>
          <a:off x="1645919" y="229422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35C16B-C067-4772-BC82-B564CE5D4DDA}">
      <dsp:nvSpPr>
        <dsp:cNvPr id="0" name=""/>
        <dsp:cNvSpPr/>
      </dsp:nvSpPr>
      <dsp:spPr>
        <a:xfrm>
          <a:off x="1769363" y="2321188"/>
          <a:ext cx="3168396"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a:solidFill>
                <a:schemeClr val="tx1">
                  <a:lumMod val="95000"/>
                  <a:lumOff val="5000"/>
                </a:schemeClr>
              </a:solidFill>
            </a:rPr>
            <a:t>Scoring schema determined by  publisher’s team of experts</a:t>
          </a:r>
          <a:endParaRPr lang="en-US" sz="1600" kern="1200" dirty="0">
            <a:solidFill>
              <a:schemeClr val="tx1">
                <a:lumMod val="95000"/>
                <a:lumOff val="5000"/>
              </a:schemeClr>
            </a:solidFill>
          </a:endParaRPr>
        </a:p>
      </dsp:txBody>
      <dsp:txXfrm>
        <a:off x="1769363" y="2321188"/>
        <a:ext cx="3168396" cy="539222"/>
      </dsp:txXfrm>
    </dsp:sp>
    <dsp:sp modelId="{6FCDBB64-8FFE-497B-94B5-16124795BA18}">
      <dsp:nvSpPr>
        <dsp:cNvPr id="0" name=""/>
        <dsp:cNvSpPr/>
      </dsp:nvSpPr>
      <dsp:spPr>
        <a:xfrm>
          <a:off x="1645919" y="286041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94D221-2727-4257-94D9-25EB5F8C63BD}">
      <dsp:nvSpPr>
        <dsp:cNvPr id="0" name=""/>
        <dsp:cNvSpPr/>
      </dsp:nvSpPr>
      <dsp:spPr>
        <a:xfrm>
          <a:off x="1769363" y="2887372"/>
          <a:ext cx="3656075" cy="5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a:solidFill>
                <a:schemeClr val="tx1">
                  <a:lumMod val="95000"/>
                  <a:lumOff val="5000"/>
                </a:schemeClr>
              </a:solidFill>
            </a:rPr>
            <a:t>Different from norm-reference method used for domain-level results </a:t>
          </a:r>
          <a:endParaRPr lang="en-US" sz="1600" kern="1200" dirty="0">
            <a:solidFill>
              <a:schemeClr val="tx1">
                <a:lumMod val="95000"/>
                <a:lumOff val="5000"/>
              </a:schemeClr>
            </a:solidFill>
          </a:endParaRPr>
        </a:p>
      </dsp:txBody>
      <dsp:txXfrm>
        <a:off x="1769363" y="2887372"/>
        <a:ext cx="3656075" cy="539222"/>
      </dsp:txXfrm>
    </dsp:sp>
    <dsp:sp modelId="{B6728C01-1B57-4BA5-A67A-6AD84FAB580B}">
      <dsp:nvSpPr>
        <dsp:cNvPr id="0" name=""/>
        <dsp:cNvSpPr/>
      </dsp:nvSpPr>
      <dsp:spPr>
        <a:xfrm>
          <a:off x="1645919" y="342659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E37FD1-9DAD-49B5-8731-926AE6EE2222}">
      <dsp:nvSpPr>
        <dsp:cNvPr id="0" name=""/>
        <dsp:cNvSpPr/>
      </dsp:nvSpPr>
      <dsp:spPr>
        <a:xfrm>
          <a:off x="0" y="345355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74AA11-938A-41E7-8D57-44DAE7937822}">
      <dsp:nvSpPr>
        <dsp:cNvPr id="0" name=""/>
        <dsp:cNvSpPr/>
      </dsp:nvSpPr>
      <dsp:spPr>
        <a:xfrm>
          <a:off x="0" y="3453556"/>
          <a:ext cx="1645920" cy="1725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a:solidFill>
                <a:schemeClr val="tx1">
                  <a:lumMod val="95000"/>
                  <a:lumOff val="5000"/>
                </a:schemeClr>
              </a:solidFill>
            </a:rPr>
            <a:t>Therefore, no one-to-one match between: </a:t>
          </a:r>
          <a:endParaRPr lang="en-US" sz="2400" kern="1200" dirty="0">
            <a:solidFill>
              <a:schemeClr val="tx1">
                <a:lumMod val="95000"/>
                <a:lumOff val="5000"/>
              </a:schemeClr>
            </a:solidFill>
          </a:endParaRPr>
        </a:p>
      </dsp:txBody>
      <dsp:txXfrm>
        <a:off x="0" y="3453556"/>
        <a:ext cx="1645920" cy="1725513"/>
      </dsp:txXfrm>
    </dsp:sp>
    <dsp:sp modelId="{560391A3-0476-44B5-BB33-5D9D338914DF}">
      <dsp:nvSpPr>
        <dsp:cNvPr id="0" name=""/>
        <dsp:cNvSpPr/>
      </dsp:nvSpPr>
      <dsp:spPr>
        <a:xfrm>
          <a:off x="1769363" y="3493661"/>
          <a:ext cx="3168396" cy="802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a:solidFill>
                <a:schemeClr val="tx1">
                  <a:lumMod val="95000"/>
                  <a:lumOff val="5000"/>
                </a:schemeClr>
              </a:solidFill>
            </a:rPr>
            <a:t>Percentages reported for sub-domain categories</a:t>
          </a:r>
          <a:endParaRPr lang="en-US" sz="1600" kern="1200" dirty="0">
            <a:solidFill>
              <a:schemeClr val="tx1">
                <a:lumMod val="95000"/>
                <a:lumOff val="5000"/>
              </a:schemeClr>
            </a:solidFill>
          </a:endParaRPr>
        </a:p>
      </dsp:txBody>
      <dsp:txXfrm>
        <a:off x="1769363" y="3493661"/>
        <a:ext cx="3168396" cy="802094"/>
      </dsp:txXfrm>
    </dsp:sp>
    <dsp:sp modelId="{B2D20231-95FF-4432-8AD9-C4A023E45469}">
      <dsp:nvSpPr>
        <dsp:cNvPr id="0" name=""/>
        <dsp:cNvSpPr/>
      </dsp:nvSpPr>
      <dsp:spPr>
        <a:xfrm>
          <a:off x="5061204" y="3493661"/>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“not ready”</a:t>
          </a:r>
          <a:endParaRPr lang="en-US" sz="1400" kern="1200" dirty="0">
            <a:solidFill>
              <a:schemeClr val="tx1">
                <a:lumMod val="95000"/>
                <a:lumOff val="5000"/>
              </a:schemeClr>
            </a:solidFill>
          </a:endParaRPr>
        </a:p>
      </dsp:txBody>
      <dsp:txXfrm>
        <a:off x="5061204" y="3493661"/>
        <a:ext cx="3168396" cy="267103"/>
      </dsp:txXfrm>
    </dsp:sp>
    <dsp:sp modelId="{8E89711C-C484-4ACC-8963-AB8AA9623D10}">
      <dsp:nvSpPr>
        <dsp:cNvPr id="0" name=""/>
        <dsp:cNvSpPr/>
      </dsp:nvSpPr>
      <dsp:spPr>
        <a:xfrm>
          <a:off x="4937760" y="3760764"/>
          <a:ext cx="31683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49CDFD-3D53-4DCC-805E-2B801DC6A67B}">
      <dsp:nvSpPr>
        <dsp:cNvPr id="0" name=""/>
        <dsp:cNvSpPr/>
      </dsp:nvSpPr>
      <dsp:spPr>
        <a:xfrm>
          <a:off x="5061204" y="3760764"/>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“somewhat ready”</a:t>
          </a:r>
          <a:endParaRPr lang="en-US" sz="1400" kern="1200" dirty="0">
            <a:solidFill>
              <a:schemeClr val="tx1">
                <a:lumMod val="95000"/>
                <a:lumOff val="5000"/>
              </a:schemeClr>
            </a:solidFill>
          </a:endParaRPr>
        </a:p>
      </dsp:txBody>
      <dsp:txXfrm>
        <a:off x="5061204" y="3760764"/>
        <a:ext cx="3168396" cy="267103"/>
      </dsp:txXfrm>
    </dsp:sp>
    <dsp:sp modelId="{8D6814FD-5C12-493E-8821-44F62DA98256}">
      <dsp:nvSpPr>
        <dsp:cNvPr id="0" name=""/>
        <dsp:cNvSpPr/>
      </dsp:nvSpPr>
      <dsp:spPr>
        <a:xfrm>
          <a:off x="4937760" y="4027868"/>
          <a:ext cx="31683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61CBFA-A1BE-46EC-A2F8-3BA4A9CBA4B3}">
      <dsp:nvSpPr>
        <dsp:cNvPr id="0" name=""/>
        <dsp:cNvSpPr/>
      </dsp:nvSpPr>
      <dsp:spPr>
        <a:xfrm>
          <a:off x="5061204" y="4027868"/>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“ready” </a:t>
          </a:r>
          <a:endParaRPr lang="en-US" sz="1400" kern="1200" dirty="0">
            <a:solidFill>
              <a:schemeClr val="tx1">
                <a:lumMod val="95000"/>
                <a:lumOff val="5000"/>
              </a:schemeClr>
            </a:solidFill>
          </a:endParaRPr>
        </a:p>
      </dsp:txBody>
      <dsp:txXfrm>
        <a:off x="5061204" y="4027868"/>
        <a:ext cx="3168396" cy="267103"/>
      </dsp:txXfrm>
    </dsp:sp>
    <dsp:sp modelId="{6BE4B338-EF6E-45CC-863E-C4C4E36E0716}">
      <dsp:nvSpPr>
        <dsp:cNvPr id="0" name=""/>
        <dsp:cNvSpPr/>
      </dsp:nvSpPr>
      <dsp:spPr>
        <a:xfrm>
          <a:off x="1645919" y="4295755"/>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18BDC8-5779-4006-9127-6D8207DE6E50}">
      <dsp:nvSpPr>
        <dsp:cNvPr id="0" name=""/>
        <dsp:cNvSpPr/>
      </dsp:nvSpPr>
      <dsp:spPr>
        <a:xfrm>
          <a:off x="1769363" y="4335860"/>
          <a:ext cx="3168396" cy="802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a:solidFill>
                <a:schemeClr val="tx1">
                  <a:lumMod val="95000"/>
                  <a:lumOff val="5000"/>
                </a:schemeClr>
              </a:solidFill>
            </a:rPr>
            <a:t>Percentages reported for domain categories</a:t>
          </a:r>
          <a:endParaRPr lang="en-US" sz="1600" kern="1200" dirty="0">
            <a:solidFill>
              <a:schemeClr val="tx1">
                <a:lumMod val="95000"/>
                <a:lumOff val="5000"/>
              </a:schemeClr>
            </a:solidFill>
          </a:endParaRPr>
        </a:p>
      </dsp:txBody>
      <dsp:txXfrm>
        <a:off x="1769363" y="4335860"/>
        <a:ext cx="3168396" cy="802094"/>
      </dsp:txXfrm>
    </dsp:sp>
    <dsp:sp modelId="{F84A85DD-DE2C-4F9A-A473-8E54B179836F}">
      <dsp:nvSpPr>
        <dsp:cNvPr id="0" name=""/>
        <dsp:cNvSpPr/>
      </dsp:nvSpPr>
      <dsp:spPr>
        <a:xfrm>
          <a:off x="5061204" y="4335860"/>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“vulnerable”</a:t>
          </a:r>
          <a:endParaRPr lang="en-US" sz="1400" kern="1200" dirty="0">
            <a:solidFill>
              <a:schemeClr val="tx1">
                <a:lumMod val="95000"/>
                <a:lumOff val="5000"/>
              </a:schemeClr>
            </a:solidFill>
          </a:endParaRPr>
        </a:p>
      </dsp:txBody>
      <dsp:txXfrm>
        <a:off x="5061204" y="4335860"/>
        <a:ext cx="3168396" cy="267103"/>
      </dsp:txXfrm>
    </dsp:sp>
    <dsp:sp modelId="{AFB69F30-B188-49C5-BE60-82B2D34418F3}">
      <dsp:nvSpPr>
        <dsp:cNvPr id="0" name=""/>
        <dsp:cNvSpPr/>
      </dsp:nvSpPr>
      <dsp:spPr>
        <a:xfrm>
          <a:off x="4937760" y="4602963"/>
          <a:ext cx="31683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321FF7-1FEB-4D39-82F6-A4E10B328E4C}">
      <dsp:nvSpPr>
        <dsp:cNvPr id="0" name=""/>
        <dsp:cNvSpPr/>
      </dsp:nvSpPr>
      <dsp:spPr>
        <a:xfrm>
          <a:off x="5061204" y="4602963"/>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“at risk”</a:t>
          </a:r>
          <a:endParaRPr lang="en-US" sz="1400" kern="1200" dirty="0">
            <a:solidFill>
              <a:schemeClr val="tx1">
                <a:lumMod val="95000"/>
                <a:lumOff val="5000"/>
              </a:schemeClr>
            </a:solidFill>
          </a:endParaRPr>
        </a:p>
      </dsp:txBody>
      <dsp:txXfrm>
        <a:off x="5061204" y="4602963"/>
        <a:ext cx="3168396" cy="267103"/>
      </dsp:txXfrm>
    </dsp:sp>
    <dsp:sp modelId="{99BC61A3-EAAF-48E6-BC91-12D8D6E29E96}">
      <dsp:nvSpPr>
        <dsp:cNvPr id="0" name=""/>
        <dsp:cNvSpPr/>
      </dsp:nvSpPr>
      <dsp:spPr>
        <a:xfrm>
          <a:off x="4937760" y="4870067"/>
          <a:ext cx="316839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B5160-CB89-423D-AFA8-27B26392C7EF}">
      <dsp:nvSpPr>
        <dsp:cNvPr id="0" name=""/>
        <dsp:cNvSpPr/>
      </dsp:nvSpPr>
      <dsp:spPr>
        <a:xfrm>
          <a:off x="5061204" y="4870067"/>
          <a:ext cx="3168396" cy="26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a:solidFill>
                <a:schemeClr val="tx1">
                  <a:lumMod val="95000"/>
                  <a:lumOff val="5000"/>
                </a:schemeClr>
              </a:solidFill>
            </a:rPr>
            <a:t>“on track”</a:t>
          </a:r>
          <a:endParaRPr lang="en-US" sz="1400" kern="1200" dirty="0">
            <a:solidFill>
              <a:schemeClr val="tx1">
                <a:lumMod val="95000"/>
                <a:lumOff val="5000"/>
              </a:schemeClr>
            </a:solidFill>
          </a:endParaRPr>
        </a:p>
      </dsp:txBody>
      <dsp:txXfrm>
        <a:off x="5061204" y="4870067"/>
        <a:ext cx="3168396" cy="267103"/>
      </dsp:txXfrm>
    </dsp:sp>
    <dsp:sp modelId="{C23B317C-31E8-4D5B-A0BC-1E11830A245A}">
      <dsp:nvSpPr>
        <dsp:cNvPr id="0" name=""/>
        <dsp:cNvSpPr/>
      </dsp:nvSpPr>
      <dsp:spPr>
        <a:xfrm>
          <a:off x="1645919" y="513795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E18EC-23CF-4C6B-8DED-A920BAA5D9F8}">
      <dsp:nvSpPr>
        <dsp:cNvPr id="0" name=""/>
        <dsp:cNvSpPr/>
      </dsp:nvSpPr>
      <dsp:spPr>
        <a:xfrm>
          <a:off x="2428" y="46345"/>
          <a:ext cx="2368153" cy="50521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i="1" kern="1200" dirty="0">
              <a:solidFill>
                <a:schemeClr val="tx1">
                  <a:lumMod val="95000"/>
                  <a:lumOff val="5000"/>
                </a:schemeClr>
              </a:solidFill>
            </a:rPr>
            <a:t>Physical readiness for school day</a:t>
          </a:r>
        </a:p>
      </dsp:txBody>
      <dsp:txXfrm>
        <a:off x="2428" y="46345"/>
        <a:ext cx="2368153" cy="505211"/>
      </dsp:txXfrm>
    </dsp:sp>
    <dsp:sp modelId="{125D779B-FB06-4413-9543-F034CD3F00F0}">
      <dsp:nvSpPr>
        <dsp:cNvPr id="0" name=""/>
        <dsp:cNvSpPr/>
      </dsp:nvSpPr>
      <dsp:spPr>
        <a:xfrm>
          <a:off x="2428" y="551557"/>
          <a:ext cx="2368153" cy="1916696"/>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solidFill>
                <a:schemeClr val="tx1">
                  <a:lumMod val="95000"/>
                  <a:lumOff val="5000"/>
                </a:schemeClr>
              </a:solidFill>
            </a:rPr>
            <a:t>Over- or underdressed for school-related activities</a:t>
          </a:r>
        </a:p>
        <a:p>
          <a:pPr marL="114300" lvl="1" indent="-114300" algn="l" defTabSz="622300" rtl="0">
            <a:lnSpc>
              <a:spcPct val="90000"/>
            </a:lnSpc>
            <a:spcBef>
              <a:spcPct val="0"/>
            </a:spcBef>
            <a:spcAft>
              <a:spcPct val="15000"/>
            </a:spcAft>
            <a:buChar char="••"/>
          </a:pPr>
          <a:r>
            <a:rPr lang="en-US" sz="1400" kern="1200" dirty="0">
              <a:solidFill>
                <a:schemeClr val="tx1">
                  <a:lumMod val="95000"/>
                  <a:lumOff val="5000"/>
                </a:schemeClr>
              </a:solidFill>
            </a:rPr>
            <a:t>Too tired/sick to do school work</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Late</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Hungry</a:t>
          </a:r>
        </a:p>
      </dsp:txBody>
      <dsp:txXfrm>
        <a:off x="2428" y="551557"/>
        <a:ext cx="2368153" cy="1916696"/>
      </dsp:txXfrm>
    </dsp:sp>
    <dsp:sp modelId="{E25D47E7-FC01-4A55-8489-87DD16D97A3D}">
      <dsp:nvSpPr>
        <dsp:cNvPr id="0" name=""/>
        <dsp:cNvSpPr/>
      </dsp:nvSpPr>
      <dsp:spPr>
        <a:xfrm>
          <a:off x="2702123" y="46345"/>
          <a:ext cx="2368153" cy="50521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i="1" kern="1200" dirty="0">
              <a:solidFill>
                <a:schemeClr val="tx1">
                  <a:lumMod val="95000"/>
                  <a:lumOff val="5000"/>
                </a:schemeClr>
              </a:solidFill>
            </a:rPr>
            <a:t>Physical independence</a:t>
          </a:r>
        </a:p>
      </dsp:txBody>
      <dsp:txXfrm>
        <a:off x="2702123" y="46345"/>
        <a:ext cx="2368153" cy="505211"/>
      </dsp:txXfrm>
    </dsp:sp>
    <dsp:sp modelId="{A22E39EE-F601-4D4A-A942-4C5AC2C571B7}">
      <dsp:nvSpPr>
        <dsp:cNvPr id="0" name=""/>
        <dsp:cNvSpPr/>
      </dsp:nvSpPr>
      <dsp:spPr>
        <a:xfrm>
          <a:off x="2702123" y="551557"/>
          <a:ext cx="2368153" cy="1916696"/>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Independent in bathroom habits most of the time</a:t>
          </a:r>
        </a:p>
        <a:p>
          <a:pPr marL="114300" lvl="1" indent="-114300" algn="l" defTabSz="622300" rtl="0">
            <a:lnSpc>
              <a:spcPct val="90000"/>
            </a:lnSpc>
            <a:spcBef>
              <a:spcPct val="0"/>
            </a:spcBef>
            <a:spcAft>
              <a:spcPct val="15000"/>
            </a:spcAft>
            <a:buChar char="••"/>
          </a:pPr>
          <a:r>
            <a:rPr lang="en-US" sz="1400" kern="1200" dirty="0">
              <a:solidFill>
                <a:schemeClr val="tx1">
                  <a:lumMod val="95000"/>
                  <a:lumOff val="5000"/>
                </a:schemeClr>
              </a:solidFill>
            </a:rPr>
            <a:t>Shows an established hand preference</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Well-coordinated</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Sucks a thumb/finger</a:t>
          </a:r>
        </a:p>
      </dsp:txBody>
      <dsp:txXfrm>
        <a:off x="2702123" y="551557"/>
        <a:ext cx="2368153" cy="1916696"/>
      </dsp:txXfrm>
    </dsp:sp>
    <dsp:sp modelId="{21B1372D-8180-417D-81FC-9EAC78C6DACD}">
      <dsp:nvSpPr>
        <dsp:cNvPr id="0" name=""/>
        <dsp:cNvSpPr/>
      </dsp:nvSpPr>
      <dsp:spPr>
        <a:xfrm>
          <a:off x="5401818" y="46345"/>
          <a:ext cx="2368153" cy="50521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en-US" sz="1400" i="1" kern="1200" dirty="0">
              <a:solidFill>
                <a:schemeClr val="tx1">
                  <a:lumMod val="95000"/>
                  <a:lumOff val="5000"/>
                </a:schemeClr>
              </a:solidFill>
            </a:rPr>
            <a:t>Gross and fine motor skills</a:t>
          </a:r>
        </a:p>
      </dsp:txBody>
      <dsp:txXfrm>
        <a:off x="5401818" y="46345"/>
        <a:ext cx="2368153" cy="505211"/>
      </dsp:txXfrm>
    </dsp:sp>
    <dsp:sp modelId="{2CC913DB-7778-4585-8BAB-7E6931795E02}">
      <dsp:nvSpPr>
        <dsp:cNvPr id="0" name=""/>
        <dsp:cNvSpPr/>
      </dsp:nvSpPr>
      <dsp:spPr>
        <a:xfrm>
          <a:off x="5401818" y="551557"/>
          <a:ext cx="2368153" cy="1916696"/>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Proficient at holding a pen, crayons, or a paintbrush</a:t>
          </a:r>
        </a:p>
        <a:p>
          <a:pPr marL="114300" lvl="1" indent="-114300" algn="l" defTabSz="622300" rtl="0">
            <a:lnSpc>
              <a:spcPct val="90000"/>
            </a:lnSpc>
            <a:spcBef>
              <a:spcPct val="0"/>
            </a:spcBef>
            <a:spcAft>
              <a:spcPct val="15000"/>
            </a:spcAft>
            <a:buChar char="••"/>
          </a:pPr>
          <a:r>
            <a:rPr lang="en-US" sz="1400" kern="1200" dirty="0">
              <a:solidFill>
                <a:schemeClr val="tx1">
                  <a:lumMod val="95000"/>
                  <a:lumOff val="5000"/>
                </a:schemeClr>
              </a:solidFill>
            </a:rPr>
            <a:t>Ability to manipulate objects</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Ability to climb stairs</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Level of energy throughout the school day</a:t>
          </a:r>
        </a:p>
        <a:p>
          <a:pPr marL="114300" lvl="1" indent="-114300" algn="l" defTabSz="622300" rtl="0">
            <a:lnSpc>
              <a:spcPct val="90000"/>
            </a:lnSpc>
            <a:spcBef>
              <a:spcPct val="0"/>
            </a:spcBef>
            <a:spcAft>
              <a:spcPct val="15000"/>
            </a:spcAft>
            <a:buChar char="••"/>
          </a:pPr>
          <a:r>
            <a:rPr lang="en-US" sz="1400" kern="1200">
              <a:solidFill>
                <a:schemeClr val="tx1">
                  <a:lumMod val="95000"/>
                  <a:lumOff val="5000"/>
                </a:schemeClr>
              </a:solidFill>
            </a:rPr>
            <a:t>Overall physical development</a:t>
          </a:r>
        </a:p>
      </dsp:txBody>
      <dsp:txXfrm>
        <a:off x="5401818" y="551557"/>
        <a:ext cx="2368153" cy="19166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E18EC-23CF-4C6B-8DED-A920BAA5D9F8}">
      <dsp:nvSpPr>
        <dsp:cNvPr id="0" name=""/>
        <dsp:cNvSpPr/>
      </dsp:nvSpPr>
      <dsp:spPr>
        <a:xfrm>
          <a:off x="2922" y="26563"/>
          <a:ext cx="1757139" cy="5472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rtl="0">
            <a:lnSpc>
              <a:spcPct val="90000"/>
            </a:lnSpc>
            <a:spcBef>
              <a:spcPct val="0"/>
            </a:spcBef>
            <a:spcAft>
              <a:spcPct val="35000"/>
            </a:spcAft>
          </a:pPr>
          <a:r>
            <a:rPr lang="en-US" sz="1000" i="1" kern="1200" dirty="0">
              <a:solidFill>
                <a:schemeClr val="tx1">
                  <a:lumMod val="95000"/>
                  <a:lumOff val="5000"/>
                </a:schemeClr>
              </a:solidFill>
            </a:rPr>
            <a:t>Overall competence with peers</a:t>
          </a:r>
        </a:p>
      </dsp:txBody>
      <dsp:txXfrm>
        <a:off x="2922" y="26563"/>
        <a:ext cx="1757139" cy="547200"/>
      </dsp:txXfrm>
    </dsp:sp>
    <dsp:sp modelId="{125D779B-FB06-4413-9543-F034CD3F00F0}">
      <dsp:nvSpPr>
        <dsp:cNvPr id="0" name=""/>
        <dsp:cNvSpPr/>
      </dsp:nvSpPr>
      <dsp:spPr>
        <a:xfrm>
          <a:off x="2922" y="573763"/>
          <a:ext cx="1757139" cy="18539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Overall social/emotional development</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Ability to get along with peers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Plays and works cooperatively with other children</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Able to play with other children</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Shows self-confidence</a:t>
          </a:r>
        </a:p>
      </dsp:txBody>
      <dsp:txXfrm>
        <a:off x="2922" y="573763"/>
        <a:ext cx="1757139" cy="1853947"/>
      </dsp:txXfrm>
    </dsp:sp>
    <dsp:sp modelId="{72564761-6BF2-491C-8DDF-CB3382D2BFD5}">
      <dsp:nvSpPr>
        <dsp:cNvPr id="0" name=""/>
        <dsp:cNvSpPr/>
      </dsp:nvSpPr>
      <dsp:spPr>
        <a:xfrm>
          <a:off x="2006060" y="26563"/>
          <a:ext cx="1757139" cy="5472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i="1" kern="1200" dirty="0">
              <a:solidFill>
                <a:schemeClr val="tx1">
                  <a:lumMod val="95000"/>
                  <a:lumOff val="5000"/>
                </a:schemeClr>
              </a:solidFill>
            </a:rPr>
            <a:t>Respect and responsibility</a:t>
          </a:r>
        </a:p>
      </dsp:txBody>
      <dsp:txXfrm>
        <a:off x="2006060" y="26563"/>
        <a:ext cx="1757139" cy="547200"/>
      </dsp:txXfrm>
    </dsp:sp>
    <dsp:sp modelId="{4E69C4ED-9211-40AA-8F23-B86D63731D3D}">
      <dsp:nvSpPr>
        <dsp:cNvPr id="0" name=""/>
        <dsp:cNvSpPr/>
      </dsp:nvSpPr>
      <dsp:spPr>
        <a:xfrm>
          <a:off x="2006060" y="573763"/>
          <a:ext cx="1757139" cy="18539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Follows rules and instructions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Respects others’ property</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Demonstrates self-control</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Demonstrates respect for adults and other children</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Takes responsibility for actions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Takes care of school materials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Shows tolerance to someone who made a mistake</a:t>
          </a:r>
        </a:p>
      </dsp:txBody>
      <dsp:txXfrm>
        <a:off x="2006060" y="573763"/>
        <a:ext cx="1757139" cy="1853947"/>
      </dsp:txXfrm>
    </dsp:sp>
    <dsp:sp modelId="{9591BADA-83BD-42F6-923F-09CDA8E8D940}">
      <dsp:nvSpPr>
        <dsp:cNvPr id="0" name=""/>
        <dsp:cNvSpPr/>
      </dsp:nvSpPr>
      <dsp:spPr>
        <a:xfrm>
          <a:off x="4009199" y="26563"/>
          <a:ext cx="1757139" cy="5472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en-US" sz="1000" i="1" kern="1200" dirty="0">
              <a:solidFill>
                <a:schemeClr val="tx1">
                  <a:lumMod val="95000"/>
                  <a:lumOff val="5000"/>
                </a:schemeClr>
              </a:solidFill>
            </a:rPr>
            <a:t>Approaches to learning</a:t>
          </a:r>
        </a:p>
      </dsp:txBody>
      <dsp:txXfrm>
        <a:off x="4009199" y="26563"/>
        <a:ext cx="1757139" cy="547200"/>
      </dsp:txXfrm>
    </dsp:sp>
    <dsp:sp modelId="{C9455514-9F54-415E-B70D-2D3D3BA44C5E}">
      <dsp:nvSpPr>
        <dsp:cNvPr id="0" name=""/>
        <dsp:cNvSpPr/>
      </dsp:nvSpPr>
      <dsp:spPr>
        <a:xfrm>
          <a:off x="4009199" y="573763"/>
          <a:ext cx="1757139" cy="18539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Listens attentively</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Follows directions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Completes work on time </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Works independently</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Works neatly and carefully</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Able to solve day-to-day problems by him/herself</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Follows one-step instructions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Able to follow class routines without reminders</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Adjusts to changes in routines</a:t>
          </a:r>
        </a:p>
      </dsp:txBody>
      <dsp:txXfrm>
        <a:off x="4009199" y="573763"/>
        <a:ext cx="1757139" cy="1853947"/>
      </dsp:txXfrm>
    </dsp:sp>
    <dsp:sp modelId="{897D947F-E3E0-4B59-B65B-568BDE04EC69}">
      <dsp:nvSpPr>
        <dsp:cNvPr id="0" name=""/>
        <dsp:cNvSpPr/>
      </dsp:nvSpPr>
      <dsp:spPr>
        <a:xfrm>
          <a:off x="6012338" y="26563"/>
          <a:ext cx="1757139" cy="5472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1120" tIns="40640" rIns="71120" bIns="40640" numCol="1" spcCol="1270" anchor="ctr" anchorCtr="0">
          <a:noAutofit/>
        </a:bodyPr>
        <a:lstStyle/>
        <a:p>
          <a:pPr lvl="0" algn="ctr" defTabSz="422275">
            <a:lnSpc>
              <a:spcPct val="90000"/>
            </a:lnSpc>
            <a:spcBef>
              <a:spcPct val="0"/>
            </a:spcBef>
            <a:spcAft>
              <a:spcPct val="35000"/>
            </a:spcAft>
          </a:pPr>
          <a:r>
            <a:rPr lang="en-US" sz="950" i="1" kern="1200" dirty="0">
              <a:solidFill>
                <a:schemeClr val="tx1">
                  <a:lumMod val="95000"/>
                  <a:lumOff val="5000"/>
                </a:schemeClr>
              </a:solidFill>
            </a:rPr>
            <a:t>Readiness to explore new things</a:t>
          </a:r>
        </a:p>
      </dsp:txBody>
      <dsp:txXfrm>
        <a:off x="6012338" y="26563"/>
        <a:ext cx="1757139" cy="547200"/>
      </dsp:txXfrm>
    </dsp:sp>
    <dsp:sp modelId="{75AE62B8-FEF6-43D4-91E3-D9B5D32533D9}">
      <dsp:nvSpPr>
        <dsp:cNvPr id="0" name=""/>
        <dsp:cNvSpPr/>
      </dsp:nvSpPr>
      <dsp:spPr>
        <a:xfrm>
          <a:off x="6012338" y="573763"/>
          <a:ext cx="1757139" cy="18539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Curious about the world</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Eager to play with a new toy</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Eager to play a new game</a:t>
          </a:r>
        </a:p>
        <a:p>
          <a:pPr marL="57150" lvl="1" indent="-57150" algn="l" defTabSz="444500">
            <a:lnSpc>
              <a:spcPct val="90000"/>
            </a:lnSpc>
            <a:spcBef>
              <a:spcPct val="0"/>
            </a:spcBef>
            <a:spcAft>
              <a:spcPct val="15000"/>
            </a:spcAft>
            <a:buChar char="••"/>
          </a:pPr>
          <a:r>
            <a:rPr lang="en-US" sz="1000" kern="1200" dirty="0">
              <a:solidFill>
                <a:schemeClr val="tx1">
                  <a:lumMod val="95000"/>
                  <a:lumOff val="5000"/>
                </a:schemeClr>
              </a:solidFill>
            </a:rPr>
            <a:t>Eager to play with/read a new book	</a:t>
          </a:r>
        </a:p>
      </dsp:txBody>
      <dsp:txXfrm>
        <a:off x="6012338" y="573763"/>
        <a:ext cx="1757139" cy="18539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968" cy="466912"/>
          </a:xfrm>
          <a:prstGeom prst="rect">
            <a:avLst/>
          </a:prstGeom>
        </p:spPr>
        <p:txBody>
          <a:bodyPr vert="horz" lIns="92722" tIns="46360" rIns="92722" bIns="46360" rtlCol="0"/>
          <a:lstStyle>
            <a:lvl1pPr algn="l">
              <a:defRPr sz="1200"/>
            </a:lvl1pPr>
          </a:lstStyle>
          <a:p>
            <a:endParaRPr lang="en-US"/>
          </a:p>
        </p:txBody>
      </p:sp>
      <p:sp>
        <p:nvSpPr>
          <p:cNvPr id="3" name="Date Placeholder 2"/>
          <p:cNvSpPr>
            <a:spLocks noGrp="1"/>
          </p:cNvSpPr>
          <p:nvPr>
            <p:ph type="dt" sz="quarter" idx="1"/>
          </p:nvPr>
        </p:nvSpPr>
        <p:spPr>
          <a:xfrm>
            <a:off x="3976333" y="1"/>
            <a:ext cx="3041968" cy="466912"/>
          </a:xfrm>
          <a:prstGeom prst="rect">
            <a:avLst/>
          </a:prstGeom>
        </p:spPr>
        <p:txBody>
          <a:bodyPr vert="horz" lIns="92722" tIns="46360" rIns="92722" bIns="46360" rtlCol="0"/>
          <a:lstStyle>
            <a:lvl1pPr algn="r">
              <a:defRPr sz="1200"/>
            </a:lvl1pPr>
          </a:lstStyle>
          <a:p>
            <a:fld id="{E23AACAA-FB85-4479-8B07-6693844C7612}" type="datetimeFigureOut">
              <a:rPr lang="en-US" smtClean="0"/>
              <a:t>1/14/2020</a:t>
            </a:fld>
            <a:endParaRPr lang="en-US"/>
          </a:p>
        </p:txBody>
      </p:sp>
      <p:sp>
        <p:nvSpPr>
          <p:cNvPr id="4" name="Footer Placeholder 3"/>
          <p:cNvSpPr>
            <a:spLocks noGrp="1"/>
          </p:cNvSpPr>
          <p:nvPr>
            <p:ph type="ftr" sz="quarter" idx="2"/>
          </p:nvPr>
        </p:nvSpPr>
        <p:spPr>
          <a:xfrm>
            <a:off x="0" y="8839016"/>
            <a:ext cx="3041968" cy="466911"/>
          </a:xfrm>
          <a:prstGeom prst="rect">
            <a:avLst/>
          </a:prstGeom>
        </p:spPr>
        <p:txBody>
          <a:bodyPr vert="horz" lIns="92722" tIns="46360" rIns="92722" bIns="46360"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6"/>
            <a:ext cx="3041968" cy="466911"/>
          </a:xfrm>
          <a:prstGeom prst="rect">
            <a:avLst/>
          </a:prstGeom>
        </p:spPr>
        <p:txBody>
          <a:bodyPr vert="horz" lIns="92722" tIns="46360" rIns="92722" bIns="46360" rtlCol="0" anchor="b"/>
          <a:lstStyle>
            <a:lvl1pPr algn="r">
              <a:defRPr sz="1200"/>
            </a:lvl1pPr>
          </a:lstStyle>
          <a:p>
            <a:fld id="{95747935-7107-4970-B9F1-E626F5C09A70}" type="slidenum">
              <a:rPr lang="en-US" smtClean="0"/>
              <a:t>‹#›</a:t>
            </a:fld>
            <a:endParaRPr lang="en-US"/>
          </a:p>
        </p:txBody>
      </p:sp>
    </p:spTree>
    <p:extLst>
      <p:ext uri="{BB962C8B-B14F-4D97-AF65-F5344CB8AC3E}">
        <p14:creationId xmlns:p14="http://schemas.microsoft.com/office/powerpoint/2010/main" val="1047587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1968" cy="465297"/>
          </a:xfrm>
          <a:prstGeom prst="rect">
            <a:avLst/>
          </a:prstGeom>
        </p:spPr>
        <p:txBody>
          <a:bodyPr vert="horz" lIns="92722" tIns="46360" rIns="92722" bIns="46360" rtlCol="0"/>
          <a:lstStyle>
            <a:lvl1pPr algn="l">
              <a:defRPr sz="1200"/>
            </a:lvl1pPr>
          </a:lstStyle>
          <a:p>
            <a:endParaRPr lang="en-US"/>
          </a:p>
        </p:txBody>
      </p:sp>
      <p:sp>
        <p:nvSpPr>
          <p:cNvPr id="3" name="Date Placeholder 2"/>
          <p:cNvSpPr>
            <a:spLocks noGrp="1"/>
          </p:cNvSpPr>
          <p:nvPr>
            <p:ph type="dt" idx="1"/>
          </p:nvPr>
        </p:nvSpPr>
        <p:spPr>
          <a:xfrm>
            <a:off x="3976333" y="2"/>
            <a:ext cx="3041968" cy="465297"/>
          </a:xfrm>
          <a:prstGeom prst="rect">
            <a:avLst/>
          </a:prstGeom>
        </p:spPr>
        <p:txBody>
          <a:bodyPr vert="horz" lIns="92722" tIns="46360" rIns="92722" bIns="46360" rtlCol="0"/>
          <a:lstStyle>
            <a:lvl1pPr algn="r">
              <a:defRPr sz="1200"/>
            </a:lvl1pPr>
          </a:lstStyle>
          <a:p>
            <a:fld id="{9B4EEEC7-2C3E-4575-9EAC-42F19FDED582}" type="datetimeFigureOut">
              <a:rPr lang="en-US" smtClean="0"/>
              <a:t>1/14/2020</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2722" tIns="46360" rIns="92722" bIns="46360" rtlCol="0" anchor="ctr"/>
          <a:lstStyle/>
          <a:p>
            <a:endParaRPr lang="en-US"/>
          </a:p>
        </p:txBody>
      </p:sp>
      <p:sp>
        <p:nvSpPr>
          <p:cNvPr id="5" name="Notes Placeholder 4"/>
          <p:cNvSpPr>
            <a:spLocks noGrp="1"/>
          </p:cNvSpPr>
          <p:nvPr>
            <p:ph type="body" sz="quarter" idx="3"/>
          </p:nvPr>
        </p:nvSpPr>
        <p:spPr>
          <a:xfrm>
            <a:off x="701993" y="4420317"/>
            <a:ext cx="5615940" cy="4187667"/>
          </a:xfrm>
          <a:prstGeom prst="rect">
            <a:avLst/>
          </a:prstGeom>
        </p:spPr>
        <p:txBody>
          <a:bodyPr vert="horz" lIns="92722" tIns="46360" rIns="92722" bIns="463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6"/>
            <a:ext cx="3041968" cy="465297"/>
          </a:xfrm>
          <a:prstGeom prst="rect">
            <a:avLst/>
          </a:prstGeom>
        </p:spPr>
        <p:txBody>
          <a:bodyPr vert="horz" lIns="92722" tIns="46360" rIns="92722" bIns="46360"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6"/>
            <a:ext cx="3041968" cy="465297"/>
          </a:xfrm>
          <a:prstGeom prst="rect">
            <a:avLst/>
          </a:prstGeom>
        </p:spPr>
        <p:txBody>
          <a:bodyPr vert="horz" lIns="92722" tIns="46360" rIns="92722" bIns="46360" rtlCol="0" anchor="b"/>
          <a:lstStyle>
            <a:lvl1pPr algn="r">
              <a:defRPr sz="1200"/>
            </a:lvl1pPr>
          </a:lstStyle>
          <a:p>
            <a:fld id="{43F21020-7F9D-4913-8F24-BE357A6CEBBA}" type="slidenum">
              <a:rPr lang="en-US" smtClean="0"/>
              <a:t>‹#›</a:t>
            </a:fld>
            <a:endParaRPr lang="en-US"/>
          </a:p>
        </p:txBody>
      </p:sp>
    </p:spTree>
    <p:extLst>
      <p:ext uri="{BB962C8B-B14F-4D97-AF65-F5344CB8AC3E}">
        <p14:creationId xmlns:p14="http://schemas.microsoft.com/office/powerpoint/2010/main" val="427988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381521" y="4420951"/>
            <a:ext cx="5935779" cy="41873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622" indent="-171622">
              <a:lnSpc>
                <a:spcPct val="150000"/>
              </a:lnSpc>
              <a:buFont typeface="Arial" panose="020B0604020202020204" pitchFamily="34" charset="0"/>
              <a:buChar char="•"/>
            </a:pPr>
            <a:endParaRPr lang="en-US" altLang="en-US" dirty="0">
              <a:latin typeface="Times New Roman" pitchFamily="18" charset="0"/>
              <a:ea typeface="ＭＳ Ｐゴシック"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36">
              <a:spcBef>
                <a:spcPct val="30000"/>
              </a:spcBef>
              <a:defRPr sz="1200">
                <a:solidFill>
                  <a:schemeClr val="tx1"/>
                </a:solidFill>
                <a:latin typeface="Times New Roman" pitchFamily="18" charset="0"/>
                <a:ea typeface="ＭＳ Ｐゴシック" pitchFamily="34" charset="-128"/>
              </a:defRPr>
            </a:lvl1pPr>
            <a:lvl2pPr marL="739272" indent="-284334" defTabSz="905136">
              <a:spcBef>
                <a:spcPct val="30000"/>
              </a:spcBef>
              <a:defRPr sz="1200">
                <a:solidFill>
                  <a:schemeClr val="tx1"/>
                </a:solidFill>
                <a:latin typeface="Times New Roman" pitchFamily="18" charset="0"/>
                <a:ea typeface="ＭＳ Ｐゴシック" pitchFamily="34" charset="-128"/>
              </a:defRPr>
            </a:lvl2pPr>
            <a:lvl3pPr marL="1137342" indent="-227468" defTabSz="905136">
              <a:spcBef>
                <a:spcPct val="30000"/>
              </a:spcBef>
              <a:defRPr sz="1200">
                <a:solidFill>
                  <a:schemeClr val="tx1"/>
                </a:solidFill>
                <a:latin typeface="Times New Roman" pitchFamily="18" charset="0"/>
                <a:ea typeface="ＭＳ Ｐゴシック" pitchFamily="34" charset="-128"/>
              </a:defRPr>
            </a:lvl3pPr>
            <a:lvl4pPr marL="1592279" indent="-227468" defTabSz="905136">
              <a:spcBef>
                <a:spcPct val="30000"/>
              </a:spcBef>
              <a:defRPr sz="1200">
                <a:solidFill>
                  <a:schemeClr val="tx1"/>
                </a:solidFill>
                <a:latin typeface="Times New Roman" pitchFamily="18" charset="0"/>
                <a:ea typeface="ＭＳ Ｐゴシック" pitchFamily="34" charset="-128"/>
              </a:defRPr>
            </a:lvl4pPr>
            <a:lvl5pPr marL="2047215" indent="-227468" defTabSz="905136">
              <a:spcBef>
                <a:spcPct val="30000"/>
              </a:spcBef>
              <a:defRPr sz="1200">
                <a:solidFill>
                  <a:schemeClr val="tx1"/>
                </a:solidFill>
                <a:latin typeface="Times New Roman" pitchFamily="18" charset="0"/>
                <a:ea typeface="ＭＳ Ｐゴシック" pitchFamily="34" charset="-128"/>
              </a:defRPr>
            </a:lvl5pPr>
            <a:lvl6pPr marL="2502152"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57088"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12024"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66961"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fld id="{ADE95F46-85A8-44EF-ACFC-976CBED97BF9}"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233998" y="4269216"/>
            <a:ext cx="6633320" cy="45027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3826" indent="-173826">
              <a:buFont typeface="Arial" panose="020B0604020202020204" pitchFamily="34" charset="0"/>
              <a:buChar char="•"/>
            </a:pPr>
            <a:r>
              <a:rPr lang="en-US" altLang="en-US" dirty="0"/>
              <a:t>One last bit of background….</a:t>
            </a:r>
          </a:p>
          <a:p>
            <a:pPr marL="173826" indent="-173826">
              <a:buFont typeface="Arial" panose="020B0604020202020204" pitchFamily="34" charset="0"/>
              <a:buChar char="•"/>
            </a:pPr>
            <a:r>
              <a:rPr lang="en-US" altLang="en-US" dirty="0"/>
              <a:t>When we report children’s developmental status on the EDI, we use the measures/terms vulnerable, at risk and on track. </a:t>
            </a:r>
          </a:p>
          <a:p>
            <a:pPr marL="173826" indent="-173826">
              <a:buFont typeface="Arial" panose="020B0604020202020204" pitchFamily="34" charset="0"/>
              <a:buChar char="•"/>
            </a:pPr>
            <a:r>
              <a:rPr lang="en-US" altLang="en-US" dirty="0"/>
              <a:t>Children are categorized this way based on how they score relative to national normative cutoffs. </a:t>
            </a:r>
          </a:p>
          <a:p>
            <a:pPr marL="173826" indent="-173826">
              <a:buFont typeface="Arial" panose="020B0604020202020204" pitchFamily="34" charset="0"/>
              <a:buChar char="•"/>
            </a:pPr>
            <a:r>
              <a:rPr lang="en-US" altLang="en-US" dirty="0"/>
              <a:t>We established the EDI normative cutoffs in 2009 with a sample of 10,000 children</a:t>
            </a:r>
          </a:p>
          <a:p>
            <a:pPr marL="173826" indent="-173826">
              <a:buFont typeface="Arial" panose="020B0604020202020204" pitchFamily="34" charset="0"/>
              <a:buChar char="•"/>
            </a:pPr>
            <a:r>
              <a:rPr lang="en-US" altLang="en-US" dirty="0"/>
              <a:t>Though we’ve added a lot of sites since that time and have quite a diverse set of urban and rural communities, the normative data have shifted only slightly and are also still very close to those in CAN and AUS. </a:t>
            </a:r>
          </a:p>
          <a:p>
            <a:pPr marL="173826" indent="-173826">
              <a:buFont typeface="Arial" panose="020B0604020202020204" pitchFamily="34" charset="0"/>
              <a:buChar char="•"/>
            </a:pPr>
            <a:r>
              <a:rPr lang="en-US" altLang="en-US" dirty="0"/>
              <a:t>As a result, we’ve kept the normative cutoffs the same so that communities doing the EDI over time have a stable benchmark to examine change over time. </a:t>
            </a:r>
          </a:p>
          <a:p>
            <a:pPr marL="173826" indent="-173826">
              <a:buFont typeface="Arial" panose="020B0604020202020204" pitchFamily="34" charset="0"/>
              <a:buChar char="•"/>
            </a:pPr>
            <a:r>
              <a:rPr lang="en-US" altLang="en-US" dirty="0"/>
              <a:t>Now let’s look at what these terms mean.. </a:t>
            </a:r>
          </a:p>
          <a:p>
            <a:pPr marL="173826" indent="-173826">
              <a:buFont typeface="Arial" panose="020B0604020202020204" pitchFamily="34" charset="0"/>
              <a:buChar char="•"/>
            </a:pPr>
            <a:endParaRPr lang="en-US" altLang="en-US" dirty="0"/>
          </a:p>
          <a:p>
            <a:r>
              <a:rPr lang="en-US" b="1" dirty="0"/>
              <a:t>Vulnerable – </a:t>
            </a:r>
            <a:r>
              <a:rPr lang="en-US" dirty="0"/>
              <a:t>A child is considered Vulnerable </a:t>
            </a:r>
          </a:p>
          <a:p>
            <a:pPr marL="171597" lvl="1" indent="-171597">
              <a:buFont typeface="Arial" panose="020B0604020202020204" pitchFamily="34" charset="0"/>
              <a:buChar char="•"/>
            </a:pPr>
            <a:r>
              <a:rPr lang="en-US" dirty="0"/>
              <a:t>If their EDI score is at or below the 10% percentile normative cutoff (see blue figure) </a:t>
            </a:r>
          </a:p>
          <a:p>
            <a:pPr marL="171597" lvl="1" indent="-171597">
              <a:buFont typeface="Arial" panose="020B0604020202020204" pitchFamily="34" charset="0"/>
              <a:buChar char="•"/>
            </a:pPr>
            <a:r>
              <a:rPr lang="en-US" dirty="0"/>
              <a:t>This translates to meaning that they are not meeting developmental milestones for this age and therefore are likely to experience problems later in school if no additional supports are provided. </a:t>
            </a:r>
          </a:p>
          <a:p>
            <a:r>
              <a:rPr lang="en-US" b="1" dirty="0"/>
              <a:t>At Risk – </a:t>
            </a:r>
            <a:r>
              <a:rPr lang="en-US" dirty="0"/>
              <a:t>A child is at risk for becoming vulnerable if </a:t>
            </a:r>
          </a:p>
          <a:p>
            <a:pPr marL="171597" lvl="1" indent="-171597">
              <a:buFont typeface="Arial" panose="020B0604020202020204" pitchFamily="34" charset="0"/>
              <a:buChar char="•"/>
            </a:pPr>
            <a:r>
              <a:rPr lang="en-US" dirty="0"/>
              <a:t>They score between the 10</a:t>
            </a:r>
            <a:r>
              <a:rPr lang="en-US" baseline="30000" dirty="0"/>
              <a:t>th</a:t>
            </a:r>
            <a:r>
              <a:rPr lang="en-US" dirty="0"/>
              <a:t> and 25</a:t>
            </a:r>
            <a:r>
              <a:rPr lang="en-US" baseline="30000" dirty="0"/>
              <a:t>th</a:t>
            </a:r>
            <a:r>
              <a:rPr lang="en-US" dirty="0"/>
              <a:t> percentile cutoffs</a:t>
            </a:r>
          </a:p>
          <a:p>
            <a:pPr marL="171597" lvl="1" indent="-171597">
              <a:buFont typeface="Arial" panose="020B0604020202020204" pitchFamily="34" charset="0"/>
              <a:buChar char="•"/>
            </a:pPr>
            <a:r>
              <a:rPr lang="en-US" dirty="0"/>
              <a:t>They are not vulnerable yet but are lower than expected for this age and t risk for continuing on a lower achievement trajectory </a:t>
            </a:r>
          </a:p>
          <a:p>
            <a:r>
              <a:rPr lang="en-US" b="1" dirty="0"/>
              <a:t>On Track – </a:t>
            </a:r>
          </a:p>
          <a:p>
            <a:pPr marL="171597" indent="-171597">
              <a:buFont typeface="Arial" panose="020B0604020202020204" pitchFamily="34" charset="0"/>
              <a:buChar char="•"/>
            </a:pPr>
            <a:r>
              <a:rPr lang="en-US" dirty="0"/>
              <a:t>These are the children scoring above the 25</a:t>
            </a:r>
            <a:r>
              <a:rPr lang="en-US" baseline="30000" dirty="0"/>
              <a:t>th</a:t>
            </a:r>
            <a:r>
              <a:rPr lang="en-US" dirty="0"/>
              <a:t> percentile cutoff </a:t>
            </a:r>
          </a:p>
          <a:p>
            <a:pPr marL="171597" indent="-171597">
              <a:buFont typeface="Arial" panose="020B0604020202020204" pitchFamily="34" charset="0"/>
              <a:buChar char="•"/>
            </a:pPr>
            <a:r>
              <a:rPr lang="en-US" dirty="0"/>
              <a:t>They are meeting developmental milestones and expected to be successful in later grades</a:t>
            </a:r>
          </a:p>
          <a:p>
            <a:endParaRPr lang="en-US" alt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03">
              <a:spcBef>
                <a:spcPct val="30000"/>
              </a:spcBef>
              <a:defRPr sz="1200">
                <a:solidFill>
                  <a:schemeClr val="tx1"/>
                </a:solidFill>
                <a:latin typeface="Times New Roman" pitchFamily="18" charset="0"/>
                <a:ea typeface="ＭＳ Ｐゴシック" pitchFamily="34" charset="-128"/>
              </a:defRPr>
            </a:lvl1pPr>
            <a:lvl2pPr marL="739163" indent="-284292" defTabSz="905003">
              <a:spcBef>
                <a:spcPct val="30000"/>
              </a:spcBef>
              <a:defRPr sz="1200">
                <a:solidFill>
                  <a:schemeClr val="tx1"/>
                </a:solidFill>
                <a:latin typeface="Times New Roman" pitchFamily="18" charset="0"/>
                <a:ea typeface="ＭＳ Ｐゴシック" pitchFamily="34" charset="-128"/>
              </a:defRPr>
            </a:lvl2pPr>
            <a:lvl3pPr marL="1137176" indent="-227435" defTabSz="905003">
              <a:spcBef>
                <a:spcPct val="30000"/>
              </a:spcBef>
              <a:defRPr sz="1200">
                <a:solidFill>
                  <a:schemeClr val="tx1"/>
                </a:solidFill>
                <a:latin typeface="Times New Roman" pitchFamily="18" charset="0"/>
                <a:ea typeface="ＭＳ Ｐゴシック" pitchFamily="34" charset="-128"/>
              </a:defRPr>
            </a:lvl3pPr>
            <a:lvl4pPr marL="1592045" indent="-227435" defTabSz="905003">
              <a:spcBef>
                <a:spcPct val="30000"/>
              </a:spcBef>
              <a:defRPr sz="1200">
                <a:solidFill>
                  <a:schemeClr val="tx1"/>
                </a:solidFill>
                <a:latin typeface="Times New Roman" pitchFamily="18" charset="0"/>
                <a:ea typeface="ＭＳ Ｐゴシック" pitchFamily="34" charset="-128"/>
              </a:defRPr>
            </a:lvl4pPr>
            <a:lvl5pPr marL="2046914" indent="-227435" defTabSz="905003">
              <a:spcBef>
                <a:spcPct val="30000"/>
              </a:spcBef>
              <a:defRPr sz="1200">
                <a:solidFill>
                  <a:schemeClr val="tx1"/>
                </a:solidFill>
                <a:latin typeface="Times New Roman" pitchFamily="18" charset="0"/>
                <a:ea typeface="ＭＳ Ｐゴシック" pitchFamily="34" charset="-128"/>
              </a:defRPr>
            </a:lvl5pPr>
            <a:lvl6pPr marL="2501786" indent="-227435" defTabSz="90500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56655" indent="-227435" defTabSz="90500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11526" indent="-227435" defTabSz="90500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66395" indent="-227435" defTabSz="90500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fld id="{5CAF9040-504B-48ED-B198-D132DF262FF3}" type="slidenum">
              <a:rPr lang="en-US" altLang="en-US"/>
              <a:pPr>
                <a:spcBef>
                  <a:spcPct val="0"/>
                </a:spcBef>
              </a:pPr>
              <a:t>10</a:t>
            </a:fld>
            <a:endParaRPr lang="en-US" altLang="en-US"/>
          </a:p>
        </p:txBody>
      </p:sp>
    </p:spTree>
    <p:extLst>
      <p:ext uri="{BB962C8B-B14F-4D97-AF65-F5344CB8AC3E}">
        <p14:creationId xmlns:p14="http://schemas.microsoft.com/office/powerpoint/2010/main" val="24517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11</a:t>
            </a:fld>
            <a:endParaRPr lang="en-US"/>
          </a:p>
        </p:txBody>
      </p:sp>
    </p:spTree>
    <p:extLst>
      <p:ext uri="{BB962C8B-B14F-4D97-AF65-F5344CB8AC3E}">
        <p14:creationId xmlns:p14="http://schemas.microsoft.com/office/powerpoint/2010/main" val="2885021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228912" y="4269213"/>
            <a:ext cx="6638407" cy="4911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0575" indent="-170575">
              <a:buFontTx/>
              <a:buChar char="•"/>
            </a:pPr>
            <a:r>
              <a:rPr lang="en-US" altLang="en-US" dirty="0">
                <a:latin typeface="Times New Roman" pitchFamily="18" charset="0"/>
                <a:ea typeface="ＭＳ Ｐゴシック" pitchFamily="34" charset="-128"/>
              </a:rPr>
              <a:t>This graph is giving you a comparison of EDI results at the domain level for the communitywide results in Ector neighborhoods relative to our national averages.</a:t>
            </a:r>
          </a:p>
          <a:p>
            <a:pPr marL="170575" indent="-170575">
              <a:buFontTx/>
              <a:buChar char="•"/>
            </a:pPr>
            <a:r>
              <a:rPr lang="en-US" altLang="en-US" dirty="0">
                <a:latin typeface="Times New Roman" pitchFamily="18" charset="0"/>
                <a:ea typeface="ＭＳ Ｐゴシック" pitchFamily="34" charset="-128"/>
              </a:rPr>
              <a:t>Keep in mind that when I use the term communitywide or Ector County results, these are for all children living and attending school in Ector County</a:t>
            </a:r>
            <a:r>
              <a:rPr lang="en-US" altLang="en-US" baseline="0" dirty="0">
                <a:latin typeface="Times New Roman" pitchFamily="18" charset="0"/>
                <a:ea typeface="ＭＳ Ｐゴシック" pitchFamily="34" charset="-128"/>
              </a:rPr>
              <a:t> (this includes a handful of kids who attend school in Midland, but live in Ector)</a:t>
            </a:r>
          </a:p>
          <a:p>
            <a:pPr marL="170575" indent="-170575">
              <a:buFontTx/>
              <a:buChar char="•"/>
            </a:pPr>
            <a:r>
              <a:rPr lang="en-US" altLang="en-US" dirty="0">
                <a:latin typeface="Times New Roman" pitchFamily="18" charset="0"/>
                <a:ea typeface="ＭＳ Ｐゴシック" pitchFamily="34" charset="-128"/>
              </a:rPr>
              <a:t>It shows the percent of children that are vulnerable, at risk and on track in each of the 5 domains</a:t>
            </a:r>
          </a:p>
          <a:p>
            <a:pPr marL="170575" indent="-170575">
              <a:buFontTx/>
              <a:buChar char="•"/>
            </a:pPr>
            <a:r>
              <a:rPr lang="en-US" altLang="en-US" dirty="0">
                <a:latin typeface="Times New Roman" pitchFamily="18" charset="0"/>
                <a:ea typeface="ＭＳ Ｐゴシック" pitchFamily="34" charset="-128"/>
              </a:rPr>
              <a:t>For instance, this first one is for Physical health </a:t>
            </a:r>
          </a:p>
          <a:p>
            <a:pPr marL="628165" lvl="1" indent="-170575">
              <a:buFontTx/>
              <a:buChar char="•"/>
            </a:pPr>
            <a:r>
              <a:rPr lang="en-US" altLang="en-US" dirty="0">
                <a:latin typeface="Times New Roman" pitchFamily="18" charset="0"/>
                <a:ea typeface="ＭＳ Ｐゴシック" pitchFamily="34" charset="-128"/>
              </a:rPr>
              <a:t>The top bar is Ector County and the bottom is nationally results</a:t>
            </a:r>
          </a:p>
          <a:p>
            <a:pPr marL="628165" lvl="1" indent="-170575">
              <a:buFontTx/>
              <a:buChar char="•"/>
            </a:pPr>
            <a:r>
              <a:rPr lang="en-US" altLang="en-US" dirty="0">
                <a:latin typeface="Times New Roman" pitchFamily="18" charset="0"/>
                <a:ea typeface="ＭＳ Ｐゴシック" pitchFamily="34" charset="-128"/>
              </a:rPr>
              <a:t>For Ector County, it shows that 10% of children are vulnerable, 13% are at risk and 77% are on track.</a:t>
            </a:r>
          </a:p>
          <a:p>
            <a:pPr marL="628165" lvl="1" indent="-170575">
              <a:buFontTx/>
              <a:buChar char="•"/>
            </a:pPr>
            <a:r>
              <a:rPr lang="en-US" altLang="en-US" dirty="0">
                <a:latin typeface="Times New Roman" pitchFamily="18" charset="0"/>
                <a:ea typeface="ＭＳ Ｐゴシック" pitchFamily="34" charset="-128"/>
              </a:rPr>
              <a:t>Ector County is on par with our national</a:t>
            </a:r>
            <a:r>
              <a:rPr lang="en-US" altLang="en-US" baseline="0" dirty="0">
                <a:latin typeface="Times New Roman" pitchFamily="18" charset="0"/>
                <a:ea typeface="ＭＳ Ｐゴシック" pitchFamily="34" charset="-128"/>
              </a:rPr>
              <a:t> convenient sample</a:t>
            </a:r>
            <a:r>
              <a:rPr lang="en-US" altLang="en-US" dirty="0">
                <a:latin typeface="Times New Roman" pitchFamily="18" charset="0"/>
                <a:ea typeface="ＭＳ Ｐゴシック" pitchFamily="34" charset="-128"/>
              </a:rPr>
              <a:t>. For instance, looking at the orange on track category, Ector County is doing the same as the</a:t>
            </a:r>
            <a:r>
              <a:rPr lang="en-US" altLang="en-US" baseline="0" dirty="0">
                <a:latin typeface="Times New Roman" pitchFamily="18" charset="0"/>
                <a:ea typeface="ＭＳ Ｐゴシック" pitchFamily="34" charset="-128"/>
              </a:rPr>
              <a:t> national sample at </a:t>
            </a:r>
            <a:r>
              <a:rPr lang="en-US" altLang="en-US" dirty="0">
                <a:latin typeface="Times New Roman" pitchFamily="18" charset="0"/>
                <a:ea typeface="ＭＳ Ｐゴシック" pitchFamily="34" charset="-128"/>
              </a:rPr>
              <a:t>77% and the likewise in vulnerable and</a:t>
            </a:r>
            <a:r>
              <a:rPr lang="en-US" altLang="en-US" baseline="0" dirty="0">
                <a:latin typeface="Times New Roman" pitchFamily="18" charset="0"/>
                <a:ea typeface="ＭＳ Ｐゴシック" pitchFamily="34" charset="-128"/>
              </a:rPr>
              <a:t> at risk</a:t>
            </a:r>
            <a:endParaRPr lang="en-US" altLang="en-US" dirty="0">
              <a:latin typeface="Times New Roman" pitchFamily="18" charset="0"/>
              <a:ea typeface="ＭＳ Ｐゴシック" pitchFamily="34" charset="-128"/>
            </a:endParaRPr>
          </a:p>
          <a:p>
            <a:pPr marL="170575" indent="-170575">
              <a:buFontTx/>
              <a:buChar char="•"/>
            </a:pPr>
            <a:r>
              <a:rPr lang="en-US" altLang="en-US" baseline="0" dirty="0">
                <a:latin typeface="Times New Roman" pitchFamily="18" charset="0"/>
                <a:ea typeface="ＭＳ Ｐゴシック" pitchFamily="34" charset="-128"/>
              </a:rPr>
              <a:t>Let’s look at the</a:t>
            </a:r>
            <a:r>
              <a:rPr lang="en-US" altLang="en-US" dirty="0">
                <a:latin typeface="Times New Roman" pitchFamily="18" charset="0"/>
                <a:ea typeface="ＭＳ Ｐゴシック" pitchFamily="34" charset="-128"/>
              </a:rPr>
              <a:t> rest of the domains – just the % on track and just for Ector County</a:t>
            </a:r>
          </a:p>
          <a:p>
            <a:pPr marL="628165" lvl="1" indent="-170575">
              <a:buFontTx/>
              <a:buChar char="•"/>
            </a:pPr>
            <a:r>
              <a:rPr lang="en-US" altLang="en-US" baseline="0" dirty="0">
                <a:latin typeface="Times New Roman" pitchFamily="18" charset="0"/>
                <a:ea typeface="ＭＳ Ｐゴシック" pitchFamily="34" charset="-128"/>
              </a:rPr>
              <a:t>Physical</a:t>
            </a:r>
            <a:r>
              <a:rPr lang="en-US" altLang="en-US" dirty="0">
                <a:latin typeface="Times New Roman" pitchFamily="18" charset="0"/>
                <a:ea typeface="ＭＳ Ｐゴシック" pitchFamily="34" charset="-128"/>
              </a:rPr>
              <a:t> health is 77%</a:t>
            </a:r>
          </a:p>
          <a:p>
            <a:pPr marL="628165" lvl="1" indent="-170575">
              <a:buFontTx/>
              <a:buChar char="•"/>
            </a:pPr>
            <a:r>
              <a:rPr lang="en-US" altLang="en-US" baseline="0" dirty="0">
                <a:latin typeface="Times New Roman" pitchFamily="18" charset="0"/>
                <a:ea typeface="ＭＳ Ｐゴシック" pitchFamily="34" charset="-128"/>
              </a:rPr>
              <a:t>Social</a:t>
            </a:r>
            <a:r>
              <a:rPr lang="en-US" altLang="en-US" dirty="0">
                <a:latin typeface="Times New Roman" pitchFamily="18" charset="0"/>
                <a:ea typeface="ＭＳ Ｐゴシック" pitchFamily="34" charset="-128"/>
              </a:rPr>
              <a:t> is 72% </a:t>
            </a:r>
          </a:p>
          <a:p>
            <a:pPr marL="628165" lvl="1" indent="-170575">
              <a:buFontTx/>
              <a:buChar char="•"/>
            </a:pPr>
            <a:r>
              <a:rPr lang="en-US" altLang="en-US" baseline="0" dirty="0">
                <a:latin typeface="Times New Roman" pitchFamily="18" charset="0"/>
                <a:ea typeface="ＭＳ Ｐゴシック" pitchFamily="34" charset="-128"/>
              </a:rPr>
              <a:t>Emotional</a:t>
            </a:r>
            <a:r>
              <a:rPr lang="en-US" altLang="en-US" dirty="0">
                <a:latin typeface="Times New Roman" pitchFamily="18" charset="0"/>
                <a:ea typeface="ＭＳ Ｐゴシック" pitchFamily="34" charset="-128"/>
              </a:rPr>
              <a:t> 75%</a:t>
            </a:r>
          </a:p>
          <a:p>
            <a:pPr marL="628165" lvl="1" indent="-170575">
              <a:buFontTx/>
              <a:buChar char="•"/>
            </a:pPr>
            <a:r>
              <a:rPr lang="en-US" altLang="en-US" baseline="0" dirty="0">
                <a:latin typeface="Times New Roman" pitchFamily="18" charset="0"/>
                <a:ea typeface="ＭＳ Ｐゴシック" pitchFamily="34" charset="-128"/>
              </a:rPr>
              <a:t>Lang &amp; Cog 73%</a:t>
            </a:r>
          </a:p>
          <a:p>
            <a:pPr marL="628165" lvl="1" indent="-170575">
              <a:buFontTx/>
              <a:buChar char="•"/>
            </a:pPr>
            <a:r>
              <a:rPr lang="en-US" altLang="en-US" dirty="0">
                <a:latin typeface="Times New Roman" pitchFamily="18" charset="0"/>
                <a:ea typeface="ＭＳ Ｐゴシック" pitchFamily="34" charset="-128"/>
              </a:rPr>
              <a:t>Communication skills 74%</a:t>
            </a:r>
          </a:p>
          <a:p>
            <a:pPr marL="187032" indent="-170575">
              <a:buFontTx/>
              <a:buChar char="•"/>
            </a:pPr>
            <a:r>
              <a:rPr lang="en-US" altLang="en-US" dirty="0">
                <a:latin typeface="Times New Roman" pitchFamily="18" charset="0"/>
                <a:ea typeface="ＭＳ Ｐゴシック" pitchFamily="34" charset="-128"/>
              </a:rPr>
              <a:t>Distribution</a:t>
            </a:r>
            <a:r>
              <a:rPr lang="en-US" altLang="en-US" baseline="0" dirty="0">
                <a:latin typeface="Times New Roman" pitchFamily="18" charset="0"/>
                <a:ea typeface="ＭＳ Ｐゴシック" pitchFamily="34" charset="-128"/>
              </a:rPr>
              <a:t> across all domains – composite score</a:t>
            </a:r>
          </a:p>
          <a:p>
            <a:pPr marL="628165" lvl="1" indent="-170575">
              <a:buFontTx/>
              <a:buChar char="•"/>
            </a:pPr>
            <a:r>
              <a:rPr lang="en-US" altLang="en-US" baseline="0" dirty="0">
                <a:latin typeface="Times New Roman" pitchFamily="18" charset="0"/>
                <a:ea typeface="ＭＳ Ｐゴシック" pitchFamily="34" charset="-128"/>
              </a:rPr>
              <a:t>On track on all domains is at 50% compared to the national of 48%</a:t>
            </a:r>
            <a:endParaRPr lang="en-US" altLang="en-US" dirty="0">
              <a:latin typeface="Times New Roman" pitchFamily="18" charset="0"/>
              <a:ea typeface="ＭＳ Ｐゴシック" pitchFamily="34" charset="-128"/>
            </a:endParaRPr>
          </a:p>
          <a:p>
            <a:pPr marL="170575" indent="-170575">
              <a:buFontTx/>
              <a:buChar char="•"/>
            </a:pPr>
            <a:r>
              <a:rPr lang="en-US" altLang="en-US" dirty="0">
                <a:latin typeface="Times New Roman" pitchFamily="18" charset="0"/>
                <a:ea typeface="ＭＳ Ｐゴシック" pitchFamily="34" charset="-128"/>
              </a:rPr>
              <a:t>The area where the EDI shows your children have the greatest developmental strength is in Physical Health &amp; Well being</a:t>
            </a:r>
            <a:r>
              <a:rPr lang="en-US" altLang="en-US" baseline="0" dirty="0">
                <a:latin typeface="Times New Roman" pitchFamily="18" charset="0"/>
                <a:ea typeface="ＭＳ Ｐゴシック" pitchFamily="34" charset="-128"/>
              </a:rPr>
              <a:t> </a:t>
            </a:r>
            <a:r>
              <a:rPr lang="en-US" altLang="en-US" dirty="0">
                <a:latin typeface="Times New Roman" pitchFamily="18" charset="0"/>
                <a:ea typeface="ＭＳ Ｐゴシック" pitchFamily="34" charset="-128"/>
              </a:rPr>
              <a:t>at 77%</a:t>
            </a:r>
          </a:p>
          <a:p>
            <a:pPr marL="170575" indent="-170575">
              <a:buFontTx/>
              <a:buChar char="•"/>
            </a:pPr>
            <a:r>
              <a:rPr lang="en-US" altLang="en-US" baseline="0" dirty="0">
                <a:latin typeface="Times New Roman" pitchFamily="18" charset="0"/>
                <a:ea typeface="ＭＳ Ｐゴシック" pitchFamily="34" charset="-128"/>
              </a:rPr>
              <a:t>All</a:t>
            </a:r>
            <a:r>
              <a:rPr lang="en-US" altLang="en-US" dirty="0">
                <a:latin typeface="Times New Roman" pitchFamily="18" charset="0"/>
                <a:ea typeface="ＭＳ Ｐゴシック" pitchFamily="34" charset="-128"/>
              </a:rPr>
              <a:t> the others are</a:t>
            </a:r>
            <a:r>
              <a:rPr lang="en-US" altLang="en-US" baseline="0" dirty="0">
                <a:latin typeface="Times New Roman" pitchFamily="18" charset="0"/>
                <a:ea typeface="ＭＳ Ｐゴシック" pitchFamily="34" charset="-128"/>
              </a:rPr>
              <a:t> vary between </a:t>
            </a:r>
            <a:r>
              <a:rPr lang="en-US" altLang="en-US" dirty="0">
                <a:latin typeface="Times New Roman" pitchFamily="18" charset="0"/>
                <a:ea typeface="ＭＳ Ｐゴシック" pitchFamily="34" charset="-128"/>
              </a:rPr>
              <a:t>72&amp;75%</a:t>
            </a:r>
          </a:p>
          <a:p>
            <a:pPr marL="170575" indent="-170575">
              <a:buFontTx/>
              <a:buChar char="•"/>
            </a:pPr>
            <a:r>
              <a:rPr lang="en-US" altLang="en-US" dirty="0">
                <a:latin typeface="Times New Roman" pitchFamily="18" charset="0"/>
                <a:ea typeface="ＭＳ Ｐゴシック" pitchFamily="34" charset="-128"/>
              </a:rPr>
              <a:t>Social Competence, </a:t>
            </a:r>
            <a:r>
              <a:rPr lang="en-US" altLang="en-US" baseline="0" dirty="0">
                <a:latin typeface="Times New Roman" pitchFamily="18" charset="0"/>
                <a:ea typeface="ＭＳ Ｐゴシック" pitchFamily="34" charset="-128"/>
              </a:rPr>
              <a:t>at 72%, is your poorest outcome measure out of the 5 domains</a:t>
            </a:r>
            <a:endParaRPr lang="en-US" altLang="en-US" dirty="0">
              <a:latin typeface="Times New Roman" pitchFamily="18" charset="0"/>
              <a:ea typeface="ＭＳ Ｐゴシック" pitchFamily="34" charset="-128"/>
            </a:endParaRPr>
          </a:p>
          <a:p>
            <a:pPr marL="170575" indent="-170575">
              <a:buFontTx/>
              <a:buChar char="•"/>
            </a:pPr>
            <a:r>
              <a:rPr lang="en-US" altLang="en-US" baseline="0" dirty="0">
                <a:latin typeface="Times New Roman" pitchFamily="18" charset="0"/>
                <a:ea typeface="ＭＳ Ｐゴシック" pitchFamily="34" charset="-128"/>
              </a:rPr>
              <a:t>Something else to take note of is Social Competence and Emotional Maturity domains </a:t>
            </a:r>
            <a:r>
              <a:rPr lang="en-US" altLang="en-US" dirty="0">
                <a:latin typeface="Times New Roman" pitchFamily="18" charset="0"/>
                <a:ea typeface="ＭＳ Ｐゴシック" pitchFamily="34" charset="-128"/>
              </a:rPr>
              <a:t>stand out to me though because they have the biggest</a:t>
            </a:r>
            <a:r>
              <a:rPr lang="en-US" altLang="en-US" baseline="0" dirty="0">
                <a:latin typeface="Times New Roman" pitchFamily="18" charset="0"/>
                <a:ea typeface="ＭＳ Ｐゴシック" pitchFamily="34" charset="-128"/>
              </a:rPr>
              <a:t> gap of children on track below the national convenient sample. </a:t>
            </a:r>
          </a:p>
          <a:p>
            <a:pPr marL="170575" indent="-170575">
              <a:buFontTx/>
              <a:buChar char="•"/>
            </a:pPr>
            <a:r>
              <a:rPr lang="en-US" altLang="en-US" baseline="0" dirty="0">
                <a:latin typeface="Times New Roman" pitchFamily="18" charset="0"/>
                <a:ea typeface="ＭＳ Ｐゴシック" pitchFamily="34" charset="-128"/>
              </a:rPr>
              <a:t>Emotional Maturity, where you have the biggest gap compared to the national convenient sample</a:t>
            </a:r>
          </a:p>
          <a:p>
            <a:pPr marL="170575" indent="-170575">
              <a:buFontTx/>
              <a:buChar char="•"/>
            </a:pPr>
            <a:r>
              <a:rPr lang="en-US" altLang="en-US" baseline="0" dirty="0">
                <a:latin typeface="Times New Roman" pitchFamily="18" charset="0"/>
                <a:ea typeface="ＭＳ Ｐゴシック" pitchFamily="34" charset="-128"/>
              </a:rPr>
              <a:t>So potentially the big picture </a:t>
            </a:r>
            <a:r>
              <a:rPr lang="en-US" altLang="en-US" dirty="0">
                <a:latin typeface="Times New Roman" pitchFamily="18" charset="0"/>
                <a:ea typeface="ＭＳ Ｐゴシック" pitchFamily="34" charset="-128"/>
              </a:rPr>
              <a:t>message here is that the area </a:t>
            </a:r>
          </a:p>
          <a:p>
            <a:pPr marL="628165" lvl="1" indent="-170575">
              <a:buFontTx/>
              <a:buChar char="•"/>
            </a:pPr>
            <a:r>
              <a:rPr lang="en-US" altLang="en-US" dirty="0">
                <a:latin typeface="Times New Roman" pitchFamily="18" charset="0"/>
                <a:ea typeface="ＭＳ Ｐゴシック" pitchFamily="34" charset="-128"/>
              </a:rPr>
              <a:t>where children are doing the best is with Physical Health</a:t>
            </a:r>
          </a:p>
          <a:p>
            <a:pPr marL="628165" lvl="1" indent="-170575">
              <a:buFontTx/>
              <a:buChar char="•"/>
            </a:pPr>
            <a:r>
              <a:rPr lang="en-US" altLang="en-US" dirty="0">
                <a:latin typeface="Times New Roman" pitchFamily="18" charset="0"/>
                <a:ea typeface="ＭＳ Ｐゴシック" pitchFamily="34" charset="-128"/>
              </a:rPr>
              <a:t>and the area needing the most improvement is </a:t>
            </a:r>
            <a:r>
              <a:rPr lang="en-US" altLang="en-US" baseline="0" dirty="0">
                <a:latin typeface="Times New Roman" pitchFamily="18" charset="0"/>
                <a:ea typeface="ＭＳ Ｐゴシック" pitchFamily="34" charset="-128"/>
              </a:rPr>
              <a:t>Social Competence and Emotional Maturity</a:t>
            </a:r>
          </a:p>
          <a:p>
            <a:pPr marL="170600" indent="-170600">
              <a:buFontTx/>
              <a:buChar char="•"/>
            </a:pPr>
            <a:endParaRPr lang="en-US" altLang="en-US" baseline="0" dirty="0">
              <a:latin typeface="Times New Roman" pitchFamily="18" charset="0"/>
              <a:ea typeface="ＭＳ Ｐゴシック" pitchFamily="34" charset="-128"/>
            </a:endParaRPr>
          </a:p>
          <a:p>
            <a:pPr marL="170600" indent="-170600">
              <a:buFontTx/>
              <a:buChar char="•"/>
            </a:pPr>
            <a:r>
              <a:rPr lang="en-US" altLang="en-US" baseline="0" dirty="0">
                <a:latin typeface="Times New Roman" pitchFamily="18" charset="0"/>
                <a:ea typeface="ＭＳ Ｐゴシック" pitchFamily="34" charset="-128"/>
              </a:rPr>
              <a:t>We can learn from here is that Ector is doing slightly better than the national data. First thing these types of analyses tell us is that in order for us to plan improvement strategies, neighborhood level data are essential. Because at county-level, we’re masking all the variation that really layout geographies of risk and geographies of opportunity throughout Ector</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36">
              <a:defRPr sz="2400">
                <a:solidFill>
                  <a:schemeClr val="tx1"/>
                </a:solidFill>
                <a:latin typeface="Times New Roman" pitchFamily="18" charset="0"/>
                <a:ea typeface="ＭＳ Ｐゴシック" pitchFamily="34" charset="-128"/>
              </a:defRPr>
            </a:lvl1pPr>
            <a:lvl2pPr marL="739272" indent="-284334" defTabSz="905136">
              <a:defRPr sz="2400">
                <a:solidFill>
                  <a:schemeClr val="tx1"/>
                </a:solidFill>
                <a:latin typeface="Times New Roman" pitchFamily="18" charset="0"/>
                <a:ea typeface="ＭＳ Ｐゴシック" pitchFamily="34" charset="-128"/>
              </a:defRPr>
            </a:lvl2pPr>
            <a:lvl3pPr marL="1137342" indent="-227468" defTabSz="905136">
              <a:defRPr sz="2400">
                <a:solidFill>
                  <a:schemeClr val="tx1"/>
                </a:solidFill>
                <a:latin typeface="Times New Roman" pitchFamily="18" charset="0"/>
                <a:ea typeface="ＭＳ Ｐゴシック" pitchFamily="34" charset="-128"/>
              </a:defRPr>
            </a:lvl3pPr>
            <a:lvl4pPr marL="1592279" indent="-227468" defTabSz="905136">
              <a:defRPr sz="2400">
                <a:solidFill>
                  <a:schemeClr val="tx1"/>
                </a:solidFill>
                <a:latin typeface="Times New Roman" pitchFamily="18" charset="0"/>
                <a:ea typeface="ＭＳ Ｐゴシック" pitchFamily="34" charset="-128"/>
              </a:defRPr>
            </a:lvl4pPr>
            <a:lvl5pPr marL="2047215" indent="-227468" defTabSz="905136">
              <a:defRPr sz="2400">
                <a:solidFill>
                  <a:schemeClr val="tx1"/>
                </a:solidFill>
                <a:latin typeface="Times New Roman" pitchFamily="18" charset="0"/>
                <a:ea typeface="ＭＳ Ｐゴシック" pitchFamily="34" charset="-128"/>
              </a:defRPr>
            </a:lvl5pPr>
            <a:lvl6pPr marL="2502152" indent="-227468" defTabSz="905136"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7088" indent="-227468" defTabSz="905136"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12024" indent="-227468" defTabSz="905136"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6961" indent="-227468" defTabSz="905136"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47909C-635D-41F9-8E3B-E6EBBFCC2FA5}" type="slidenum">
              <a:rPr lang="en-US" altLang="en-US" sz="1200"/>
              <a:pPr/>
              <a:t>12</a:t>
            </a:fld>
            <a:endParaRPr lang="en-US" altLang="en-US" sz="1200" dirty="0"/>
          </a:p>
        </p:txBody>
      </p:sp>
    </p:spTree>
    <p:extLst>
      <p:ext uri="{BB962C8B-B14F-4D97-AF65-F5344CB8AC3E}">
        <p14:creationId xmlns:p14="http://schemas.microsoft.com/office/powerpoint/2010/main" val="52428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228601" y="4264843"/>
            <a:ext cx="6629400" cy="490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0389" indent="-170389">
              <a:buFontTx/>
              <a:buChar char="•"/>
            </a:pPr>
            <a:r>
              <a:rPr lang="en-US" altLang="en-US" dirty="0" smtClean="0">
                <a:latin typeface="Times New Roman" pitchFamily="18" charset="0"/>
                <a:ea typeface="ＭＳ Ｐゴシック" pitchFamily="34" charset="-128"/>
              </a:rPr>
              <a:t>This graph is giving you a comparison of EDI results at the domain level for the communitywide results in Ector neighborhoods relative to our national averages.</a:t>
            </a:r>
          </a:p>
          <a:p>
            <a:pPr marL="170389" indent="-170389">
              <a:buFontTx/>
              <a:buChar char="•"/>
            </a:pPr>
            <a:r>
              <a:rPr lang="en-US" altLang="en-US" dirty="0" smtClean="0">
                <a:latin typeface="Times New Roman" pitchFamily="18" charset="0"/>
                <a:ea typeface="ＭＳ Ｐゴシック" pitchFamily="34" charset="-128"/>
              </a:rPr>
              <a:t>Keep in mind that when I use the term communitywide or Ector County results, these are for all children living and attending school in Ector County</a:t>
            </a:r>
            <a:r>
              <a:rPr lang="en-US" altLang="en-US" baseline="0" dirty="0" smtClean="0">
                <a:latin typeface="Times New Roman" pitchFamily="18" charset="0"/>
                <a:ea typeface="ＭＳ Ｐゴシック" pitchFamily="34" charset="-128"/>
              </a:rPr>
              <a:t> </a:t>
            </a:r>
          </a:p>
          <a:p>
            <a:pPr marL="170389" indent="-170389">
              <a:buFontTx/>
              <a:buChar char="•"/>
            </a:pPr>
            <a:r>
              <a:rPr lang="en-US" altLang="en-US" dirty="0" smtClean="0">
                <a:latin typeface="Times New Roman" pitchFamily="18" charset="0"/>
                <a:ea typeface="ＭＳ Ｐゴシック" pitchFamily="34" charset="-128"/>
              </a:rPr>
              <a:t>It shows the percent of children that are vulnerable, at risk and on track in each of the 5 domains</a:t>
            </a:r>
          </a:p>
          <a:p>
            <a:pPr marL="170389" indent="-170389">
              <a:buFontTx/>
              <a:buChar char="•"/>
            </a:pPr>
            <a:r>
              <a:rPr lang="en-US" altLang="en-US" dirty="0" smtClean="0">
                <a:latin typeface="Times New Roman" pitchFamily="18" charset="0"/>
                <a:ea typeface="ＭＳ Ｐゴシック" pitchFamily="34" charset="-128"/>
              </a:rPr>
              <a:t>For instance, this first one is for Physical health </a:t>
            </a:r>
          </a:p>
          <a:p>
            <a:pPr marL="627475" lvl="1" indent="-170389">
              <a:buFontTx/>
              <a:buChar char="•"/>
            </a:pPr>
            <a:r>
              <a:rPr lang="en-US" altLang="en-US" dirty="0" smtClean="0">
                <a:latin typeface="Times New Roman" pitchFamily="18" charset="0"/>
                <a:ea typeface="ＭＳ Ｐゴシック" pitchFamily="34" charset="-128"/>
              </a:rPr>
              <a:t>The top bar is Ector County and the bottom is nationally results</a:t>
            </a:r>
          </a:p>
          <a:p>
            <a:pPr marL="627475" lvl="1" indent="-170389">
              <a:buFontTx/>
              <a:buChar char="•"/>
            </a:pPr>
            <a:r>
              <a:rPr lang="en-US" altLang="en-US" dirty="0" smtClean="0">
                <a:latin typeface="Times New Roman" pitchFamily="18" charset="0"/>
                <a:ea typeface="ＭＳ Ｐゴシック" pitchFamily="34" charset="-128"/>
              </a:rPr>
              <a:t>For Ector County, it shows that 8% of children are vulnerable, 12% are at risk and 80% are on track.</a:t>
            </a:r>
          </a:p>
          <a:p>
            <a:pPr marL="627475" lvl="1" indent="-170389">
              <a:buFontTx/>
              <a:buChar char="•"/>
            </a:pPr>
            <a:r>
              <a:rPr lang="en-US" altLang="en-US" dirty="0" smtClean="0">
                <a:latin typeface="Times New Roman" pitchFamily="18" charset="0"/>
                <a:ea typeface="ＭＳ Ｐゴシック" pitchFamily="34" charset="-128"/>
              </a:rPr>
              <a:t>Ector County is on par outperforming our national</a:t>
            </a:r>
            <a:r>
              <a:rPr lang="en-US" altLang="en-US" baseline="0" dirty="0" smtClean="0">
                <a:latin typeface="Times New Roman" pitchFamily="18" charset="0"/>
                <a:ea typeface="ＭＳ Ｐゴシック" pitchFamily="34" charset="-128"/>
              </a:rPr>
              <a:t> convenient sample</a:t>
            </a:r>
            <a:r>
              <a:rPr lang="en-US" altLang="en-US" dirty="0" smtClean="0">
                <a:latin typeface="Times New Roman" pitchFamily="18" charset="0"/>
                <a:ea typeface="ＭＳ Ｐゴシック" pitchFamily="34" charset="-128"/>
              </a:rPr>
              <a:t>. For instance, looking at the orange on track category, Ector County is doing better than the</a:t>
            </a:r>
            <a:r>
              <a:rPr lang="en-US" altLang="en-US" baseline="0" dirty="0" smtClean="0">
                <a:latin typeface="Times New Roman" pitchFamily="18" charset="0"/>
                <a:ea typeface="ＭＳ Ｐゴシック" pitchFamily="34" charset="-128"/>
              </a:rPr>
              <a:t> national sample at </a:t>
            </a:r>
            <a:r>
              <a:rPr lang="en-US" altLang="en-US" dirty="0" smtClean="0">
                <a:latin typeface="Times New Roman" pitchFamily="18" charset="0"/>
                <a:ea typeface="ＭＳ Ｐゴシック" pitchFamily="34" charset="-128"/>
              </a:rPr>
              <a:t>76% and likewise in vulnerable and</a:t>
            </a:r>
            <a:r>
              <a:rPr lang="en-US" altLang="en-US" baseline="0" dirty="0" smtClean="0">
                <a:latin typeface="Times New Roman" pitchFamily="18" charset="0"/>
                <a:ea typeface="ＭＳ Ｐゴシック" pitchFamily="34" charset="-128"/>
              </a:rPr>
              <a:t> at risk</a:t>
            </a:r>
            <a:endParaRPr lang="en-US" altLang="en-US" dirty="0" smtClean="0">
              <a:latin typeface="Times New Roman" pitchFamily="18" charset="0"/>
              <a:ea typeface="ＭＳ Ｐゴシック" pitchFamily="34" charset="-128"/>
            </a:endParaRPr>
          </a:p>
          <a:p>
            <a:pPr marL="170389" indent="-170389">
              <a:buFontTx/>
              <a:buChar char="•"/>
            </a:pPr>
            <a:r>
              <a:rPr lang="en-US" altLang="en-US" baseline="0" dirty="0" smtClean="0">
                <a:latin typeface="Times New Roman" pitchFamily="18" charset="0"/>
                <a:ea typeface="ＭＳ Ｐゴシック" pitchFamily="34" charset="-128"/>
              </a:rPr>
              <a:t>Let’s look at the</a:t>
            </a:r>
            <a:r>
              <a:rPr lang="en-US" altLang="en-US" dirty="0" smtClean="0">
                <a:latin typeface="Times New Roman" pitchFamily="18" charset="0"/>
                <a:ea typeface="ＭＳ Ｐゴシック" pitchFamily="34" charset="-128"/>
              </a:rPr>
              <a:t> rest of the domains – just the % on track and just for Ector County</a:t>
            </a:r>
          </a:p>
          <a:p>
            <a:pPr marL="627475" lvl="1" indent="-170389">
              <a:buFontTx/>
              <a:buChar char="•"/>
            </a:pPr>
            <a:r>
              <a:rPr lang="en-US" altLang="en-US" baseline="0" dirty="0" smtClean="0">
                <a:latin typeface="Times New Roman" pitchFamily="18" charset="0"/>
                <a:ea typeface="ＭＳ Ｐゴシック" pitchFamily="34" charset="-128"/>
              </a:rPr>
              <a:t>Physical</a:t>
            </a:r>
            <a:r>
              <a:rPr lang="en-US" altLang="en-US" dirty="0" smtClean="0">
                <a:latin typeface="Times New Roman" pitchFamily="18" charset="0"/>
                <a:ea typeface="ＭＳ Ｐゴシック" pitchFamily="34" charset="-128"/>
              </a:rPr>
              <a:t> health is 77%</a:t>
            </a:r>
          </a:p>
          <a:p>
            <a:pPr marL="627475" lvl="1" indent="-170389">
              <a:buFontTx/>
              <a:buChar char="•"/>
            </a:pPr>
            <a:r>
              <a:rPr lang="en-US" altLang="en-US" baseline="0" dirty="0" smtClean="0">
                <a:latin typeface="Times New Roman" pitchFamily="18" charset="0"/>
                <a:ea typeface="ＭＳ Ｐゴシック" pitchFamily="34" charset="-128"/>
              </a:rPr>
              <a:t>Social</a:t>
            </a:r>
            <a:r>
              <a:rPr lang="en-US" altLang="en-US" dirty="0" smtClean="0">
                <a:latin typeface="Times New Roman" pitchFamily="18" charset="0"/>
                <a:ea typeface="ＭＳ Ｐゴシック" pitchFamily="34" charset="-128"/>
              </a:rPr>
              <a:t> is 72% </a:t>
            </a:r>
          </a:p>
          <a:p>
            <a:pPr marL="627475" lvl="1" indent="-170389">
              <a:buFontTx/>
              <a:buChar char="•"/>
            </a:pPr>
            <a:r>
              <a:rPr lang="en-US" altLang="en-US" baseline="0" dirty="0" smtClean="0">
                <a:latin typeface="Times New Roman" pitchFamily="18" charset="0"/>
                <a:ea typeface="ＭＳ Ｐゴシック" pitchFamily="34" charset="-128"/>
              </a:rPr>
              <a:t>Emotional</a:t>
            </a:r>
            <a:r>
              <a:rPr lang="en-US" altLang="en-US" dirty="0" smtClean="0">
                <a:latin typeface="Times New Roman" pitchFamily="18" charset="0"/>
                <a:ea typeface="ＭＳ Ｐゴシック" pitchFamily="34" charset="-128"/>
              </a:rPr>
              <a:t> 75%</a:t>
            </a:r>
          </a:p>
          <a:p>
            <a:pPr marL="627475" lvl="1" indent="-170389">
              <a:buFontTx/>
              <a:buChar char="•"/>
            </a:pPr>
            <a:r>
              <a:rPr lang="en-US" altLang="en-US" baseline="0" dirty="0" smtClean="0">
                <a:latin typeface="Times New Roman" pitchFamily="18" charset="0"/>
                <a:ea typeface="ＭＳ Ｐゴシック" pitchFamily="34" charset="-128"/>
              </a:rPr>
              <a:t>Lang &amp; Cog 73%</a:t>
            </a:r>
          </a:p>
          <a:p>
            <a:pPr marL="627475" lvl="1" indent="-170389">
              <a:buFontTx/>
              <a:buChar char="•"/>
            </a:pPr>
            <a:r>
              <a:rPr lang="en-US" altLang="en-US" dirty="0" smtClean="0">
                <a:latin typeface="Times New Roman" pitchFamily="18" charset="0"/>
                <a:ea typeface="ＭＳ Ｐゴシック" pitchFamily="34" charset="-128"/>
              </a:rPr>
              <a:t>Communication skills 74%</a:t>
            </a:r>
          </a:p>
          <a:p>
            <a:pPr marL="186825" indent="-170389">
              <a:buFontTx/>
              <a:buChar char="•"/>
            </a:pPr>
            <a:r>
              <a:rPr lang="en-US" altLang="en-US" dirty="0" smtClean="0">
                <a:latin typeface="Times New Roman" pitchFamily="18" charset="0"/>
                <a:ea typeface="ＭＳ Ｐゴシック" pitchFamily="34" charset="-128"/>
              </a:rPr>
              <a:t>Distribution</a:t>
            </a:r>
            <a:r>
              <a:rPr lang="en-US" altLang="en-US" baseline="0" dirty="0" smtClean="0">
                <a:latin typeface="Times New Roman" pitchFamily="18" charset="0"/>
                <a:ea typeface="ＭＳ Ｐゴシック" pitchFamily="34" charset="-128"/>
              </a:rPr>
              <a:t> across all domains – composite score</a:t>
            </a:r>
          </a:p>
          <a:p>
            <a:pPr marL="627475" lvl="1" indent="-170389">
              <a:buFontTx/>
              <a:buChar char="•"/>
            </a:pPr>
            <a:r>
              <a:rPr lang="en-US" altLang="en-US" baseline="0" dirty="0" smtClean="0">
                <a:latin typeface="Times New Roman" pitchFamily="18" charset="0"/>
                <a:ea typeface="ＭＳ Ｐゴシック" pitchFamily="34" charset="-128"/>
              </a:rPr>
              <a:t>On track on all domains is at 50% compared to the national of 48%</a:t>
            </a:r>
            <a:endParaRPr lang="en-US" altLang="en-US" dirty="0" smtClean="0">
              <a:latin typeface="Times New Roman" pitchFamily="18" charset="0"/>
              <a:ea typeface="ＭＳ Ｐゴシック" pitchFamily="34" charset="-128"/>
            </a:endParaRPr>
          </a:p>
          <a:p>
            <a:pPr marL="170389" indent="-170389">
              <a:buFontTx/>
              <a:buChar char="•"/>
            </a:pPr>
            <a:r>
              <a:rPr lang="en-US" altLang="en-US" dirty="0" smtClean="0">
                <a:latin typeface="Times New Roman" pitchFamily="18" charset="0"/>
                <a:ea typeface="ＭＳ Ｐゴシック" pitchFamily="34" charset="-128"/>
              </a:rPr>
              <a:t>The area where the EDI shows your children have the greatest developmental strength is in Physical Health &amp; Well being</a:t>
            </a:r>
            <a:r>
              <a:rPr lang="en-US" altLang="en-US" baseline="0" dirty="0" smtClean="0">
                <a:latin typeface="Times New Roman" pitchFamily="18" charset="0"/>
                <a:ea typeface="ＭＳ Ｐゴシック" pitchFamily="34" charset="-128"/>
              </a:rPr>
              <a:t> </a:t>
            </a:r>
            <a:r>
              <a:rPr lang="en-US" altLang="en-US" dirty="0" smtClean="0">
                <a:latin typeface="Times New Roman" pitchFamily="18" charset="0"/>
                <a:ea typeface="ＭＳ Ｐゴシック" pitchFamily="34" charset="-128"/>
              </a:rPr>
              <a:t>at 77%</a:t>
            </a:r>
          </a:p>
          <a:p>
            <a:pPr marL="170389" indent="-170389">
              <a:buFontTx/>
              <a:buChar char="•"/>
            </a:pPr>
            <a:r>
              <a:rPr lang="en-US" altLang="en-US" baseline="0" dirty="0" smtClean="0">
                <a:latin typeface="Times New Roman" pitchFamily="18" charset="0"/>
                <a:ea typeface="ＭＳ Ｐゴシック" pitchFamily="34" charset="-128"/>
              </a:rPr>
              <a:t>All</a:t>
            </a:r>
            <a:r>
              <a:rPr lang="en-US" altLang="en-US" dirty="0" smtClean="0">
                <a:latin typeface="Times New Roman" pitchFamily="18" charset="0"/>
                <a:ea typeface="ＭＳ Ｐゴシック" pitchFamily="34" charset="-128"/>
              </a:rPr>
              <a:t> the others are</a:t>
            </a:r>
            <a:r>
              <a:rPr lang="en-US" altLang="en-US" baseline="0" dirty="0" smtClean="0">
                <a:latin typeface="Times New Roman" pitchFamily="18" charset="0"/>
                <a:ea typeface="ＭＳ Ｐゴシック" pitchFamily="34" charset="-128"/>
              </a:rPr>
              <a:t> vary between </a:t>
            </a:r>
            <a:r>
              <a:rPr lang="en-US" altLang="en-US" dirty="0" smtClean="0">
                <a:latin typeface="Times New Roman" pitchFamily="18" charset="0"/>
                <a:ea typeface="ＭＳ Ｐゴシック" pitchFamily="34" charset="-128"/>
              </a:rPr>
              <a:t>72&amp;75%</a:t>
            </a:r>
          </a:p>
          <a:p>
            <a:pPr marL="170389" indent="-170389">
              <a:buFontTx/>
              <a:buChar char="•"/>
            </a:pPr>
            <a:r>
              <a:rPr lang="en-US" altLang="en-US" dirty="0" smtClean="0">
                <a:latin typeface="Times New Roman" pitchFamily="18" charset="0"/>
                <a:ea typeface="ＭＳ Ｐゴシック" pitchFamily="34" charset="-128"/>
              </a:rPr>
              <a:t>Social Competence, </a:t>
            </a:r>
            <a:r>
              <a:rPr lang="en-US" altLang="en-US" baseline="0" dirty="0" smtClean="0">
                <a:latin typeface="Times New Roman" pitchFamily="18" charset="0"/>
                <a:ea typeface="ＭＳ Ｐゴシック" pitchFamily="34" charset="-128"/>
              </a:rPr>
              <a:t>at 72%, is your poorest outcome measure out of the 5 domains</a:t>
            </a:r>
            <a:endParaRPr lang="en-US" altLang="en-US" dirty="0" smtClean="0">
              <a:latin typeface="Times New Roman" pitchFamily="18" charset="0"/>
              <a:ea typeface="ＭＳ Ｐゴシック" pitchFamily="34" charset="-128"/>
            </a:endParaRPr>
          </a:p>
          <a:p>
            <a:pPr marL="170389" indent="-170389">
              <a:buFontTx/>
              <a:buChar char="•"/>
            </a:pPr>
            <a:r>
              <a:rPr lang="en-US" altLang="en-US" baseline="0" dirty="0" smtClean="0">
                <a:latin typeface="Times New Roman" pitchFamily="18" charset="0"/>
                <a:ea typeface="ＭＳ Ｐゴシック" pitchFamily="34" charset="-128"/>
              </a:rPr>
              <a:t>Something else to take note of is Social Competence and Emotional Maturity domains </a:t>
            </a:r>
            <a:r>
              <a:rPr lang="en-US" altLang="en-US" dirty="0" smtClean="0">
                <a:latin typeface="Times New Roman" pitchFamily="18" charset="0"/>
                <a:ea typeface="ＭＳ Ｐゴシック" pitchFamily="34" charset="-128"/>
              </a:rPr>
              <a:t>stand out to me though because they have the biggest</a:t>
            </a:r>
            <a:r>
              <a:rPr lang="en-US" altLang="en-US" baseline="0" dirty="0" smtClean="0">
                <a:latin typeface="Times New Roman" pitchFamily="18" charset="0"/>
                <a:ea typeface="ＭＳ Ｐゴシック" pitchFamily="34" charset="-128"/>
              </a:rPr>
              <a:t> gap of children on track below the national convenient sample. </a:t>
            </a:r>
          </a:p>
          <a:p>
            <a:pPr marL="170389" indent="-170389">
              <a:buFontTx/>
              <a:buChar char="•"/>
            </a:pPr>
            <a:r>
              <a:rPr lang="en-US" altLang="en-US" baseline="0" dirty="0" smtClean="0">
                <a:latin typeface="Times New Roman" pitchFamily="18" charset="0"/>
                <a:ea typeface="ＭＳ Ｐゴシック" pitchFamily="34" charset="-128"/>
              </a:rPr>
              <a:t>Emotional Maturity, where you have the biggest gap compared to the national convenient sample</a:t>
            </a:r>
          </a:p>
          <a:p>
            <a:pPr marL="170389" indent="-170389">
              <a:buFontTx/>
              <a:buChar char="•"/>
            </a:pPr>
            <a:r>
              <a:rPr lang="en-US" altLang="en-US" baseline="0" dirty="0" smtClean="0">
                <a:latin typeface="Times New Roman" pitchFamily="18" charset="0"/>
                <a:ea typeface="ＭＳ Ｐゴシック" pitchFamily="34" charset="-128"/>
              </a:rPr>
              <a:t>So potentially the big picture </a:t>
            </a:r>
            <a:r>
              <a:rPr lang="en-US" altLang="en-US" dirty="0" smtClean="0">
                <a:latin typeface="Times New Roman" pitchFamily="18" charset="0"/>
                <a:ea typeface="ＭＳ Ｐゴシック" pitchFamily="34" charset="-128"/>
              </a:rPr>
              <a:t>message here is that the area </a:t>
            </a:r>
          </a:p>
          <a:p>
            <a:pPr marL="627475" lvl="1" indent="-170389">
              <a:buFontTx/>
              <a:buChar char="•"/>
            </a:pPr>
            <a:r>
              <a:rPr lang="en-US" altLang="en-US" dirty="0" smtClean="0">
                <a:latin typeface="Times New Roman" pitchFamily="18" charset="0"/>
                <a:ea typeface="ＭＳ Ｐゴシック" pitchFamily="34" charset="-128"/>
              </a:rPr>
              <a:t>where children are doing the best is with Physical Health</a:t>
            </a:r>
          </a:p>
          <a:p>
            <a:pPr marL="627475" lvl="1" indent="-170389">
              <a:buFontTx/>
              <a:buChar char="•"/>
            </a:pPr>
            <a:r>
              <a:rPr lang="en-US" altLang="en-US" dirty="0" smtClean="0">
                <a:latin typeface="Times New Roman" pitchFamily="18" charset="0"/>
                <a:ea typeface="ＭＳ Ｐゴシック" pitchFamily="34" charset="-128"/>
              </a:rPr>
              <a:t>and the area needing the most improvement is </a:t>
            </a:r>
            <a:r>
              <a:rPr lang="en-US" altLang="en-US" baseline="0" dirty="0" smtClean="0">
                <a:latin typeface="Times New Roman" pitchFamily="18" charset="0"/>
                <a:ea typeface="ＭＳ Ｐゴシック" pitchFamily="34" charset="-128"/>
              </a:rPr>
              <a:t>Social Competence and Emotional Maturity</a:t>
            </a:r>
          </a:p>
          <a:p>
            <a:pPr marL="170413" indent="-170413">
              <a:buFontTx/>
              <a:buChar char="•"/>
            </a:pPr>
            <a:endParaRPr lang="en-US" altLang="en-US" baseline="0" dirty="0" smtClean="0">
              <a:latin typeface="Times New Roman" pitchFamily="18" charset="0"/>
              <a:ea typeface="ＭＳ Ｐゴシック" pitchFamily="34" charset="-128"/>
            </a:endParaRPr>
          </a:p>
          <a:p>
            <a:pPr marL="170413" indent="-170413">
              <a:buFontTx/>
              <a:buChar char="•"/>
            </a:pPr>
            <a:r>
              <a:rPr lang="en-US" altLang="en-US" baseline="0" dirty="0" smtClean="0">
                <a:latin typeface="Times New Roman" pitchFamily="18" charset="0"/>
                <a:ea typeface="ＭＳ Ｐゴシック" pitchFamily="34" charset="-128"/>
              </a:rPr>
              <a:t>We can learn from here is that Ector is doing slightly better than the national data. First thing these types of analyses tell us is that in order for us to plan improvement strategies, neighborhood level data are essential. Because at county-level, we’re masking all the variation that really layout geographies of risk and geographies of opportunity throughout Ector</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40">
              <a:defRPr sz="2400">
                <a:solidFill>
                  <a:schemeClr val="tx1"/>
                </a:solidFill>
                <a:latin typeface="Times New Roman" pitchFamily="18" charset="0"/>
                <a:ea typeface="ＭＳ Ｐゴシック" pitchFamily="34" charset="-128"/>
              </a:defRPr>
            </a:lvl1pPr>
            <a:lvl2pPr marL="738460" indent="-284022" defTabSz="904140">
              <a:defRPr sz="2400">
                <a:solidFill>
                  <a:schemeClr val="tx1"/>
                </a:solidFill>
                <a:latin typeface="Times New Roman" pitchFamily="18" charset="0"/>
                <a:ea typeface="ＭＳ Ｐゴシック" pitchFamily="34" charset="-128"/>
              </a:defRPr>
            </a:lvl2pPr>
            <a:lvl3pPr marL="1136092" indent="-227218" defTabSz="904140">
              <a:defRPr sz="2400">
                <a:solidFill>
                  <a:schemeClr val="tx1"/>
                </a:solidFill>
                <a:latin typeface="Times New Roman" pitchFamily="18" charset="0"/>
                <a:ea typeface="ＭＳ Ｐゴシック" pitchFamily="34" charset="-128"/>
              </a:defRPr>
            </a:lvl3pPr>
            <a:lvl4pPr marL="1590529" indent="-227218" defTabSz="904140">
              <a:defRPr sz="2400">
                <a:solidFill>
                  <a:schemeClr val="tx1"/>
                </a:solidFill>
                <a:latin typeface="Times New Roman" pitchFamily="18" charset="0"/>
                <a:ea typeface="ＭＳ Ｐゴシック" pitchFamily="34" charset="-128"/>
              </a:defRPr>
            </a:lvl4pPr>
            <a:lvl5pPr marL="2044966" indent="-227218" defTabSz="904140">
              <a:defRPr sz="2400">
                <a:solidFill>
                  <a:schemeClr val="tx1"/>
                </a:solidFill>
                <a:latin typeface="Times New Roman" pitchFamily="18" charset="0"/>
                <a:ea typeface="ＭＳ Ｐゴシック" pitchFamily="34" charset="-128"/>
              </a:defRPr>
            </a:lvl5pPr>
            <a:lvl6pPr marL="2499402" indent="-227218" defTabSz="90414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3839" indent="-227218" defTabSz="90414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08276" indent="-227218" defTabSz="90414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2712" indent="-227218" defTabSz="90414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47909C-635D-41F9-8E3B-E6EBBFCC2FA5}" type="slidenum">
              <a:rPr lang="en-US" altLang="en-US" sz="1200"/>
              <a:pPr/>
              <a:t>13</a:t>
            </a:fld>
            <a:endParaRPr lang="en-US" altLang="en-US" sz="1200" dirty="0"/>
          </a:p>
        </p:txBody>
      </p:sp>
    </p:spTree>
    <p:extLst>
      <p:ext uri="{BB962C8B-B14F-4D97-AF65-F5344CB8AC3E}">
        <p14:creationId xmlns:p14="http://schemas.microsoft.com/office/powerpoint/2010/main" val="232276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0575" indent="-170575">
              <a:spcAft>
                <a:spcPts val="1216"/>
              </a:spcAft>
              <a:buFontTx/>
              <a:buChar char="•"/>
            </a:pPr>
            <a:r>
              <a:rPr lang="en-US" altLang="en-US" dirty="0">
                <a:latin typeface="Times New Roman" pitchFamily="18" charset="0"/>
                <a:ea typeface="ＭＳ Ｐゴシック" pitchFamily="34" charset="-128"/>
              </a:rPr>
              <a:t>So part of what makes the EDI actionable is to first look at the domain level results (as we just did) and then to drill down into the subdomain level results</a:t>
            </a:r>
          </a:p>
          <a:p>
            <a:pPr marL="170575" indent="-170575">
              <a:spcAft>
                <a:spcPts val="1216"/>
              </a:spcAft>
              <a:buFontTx/>
              <a:buChar char="•"/>
            </a:pPr>
            <a:r>
              <a:rPr lang="en-US" altLang="en-US" dirty="0">
                <a:latin typeface="Times New Roman" pitchFamily="18" charset="0"/>
                <a:ea typeface="ＭＳ Ｐゴシック" pitchFamily="34" charset="-128"/>
              </a:rPr>
              <a:t>There are five domains and 16 subdomains.</a:t>
            </a:r>
          </a:p>
          <a:p>
            <a:pPr marL="170575" indent="-170575">
              <a:spcAft>
                <a:spcPts val="1216"/>
              </a:spcAft>
              <a:buFontTx/>
              <a:buChar char="•"/>
            </a:pPr>
            <a:r>
              <a:rPr lang="en-US" altLang="en-US" dirty="0">
                <a:latin typeface="Times New Roman" pitchFamily="18" charset="0"/>
                <a:ea typeface="ＭＳ Ｐゴシック" pitchFamily="34" charset="-128"/>
              </a:rPr>
              <a:t>All but one of the EDI domains have 3-4 subdomains.</a:t>
            </a:r>
          </a:p>
          <a:p>
            <a:pPr marL="170575" indent="-170575">
              <a:spcAft>
                <a:spcPts val="1216"/>
              </a:spcAft>
              <a:buFontTx/>
              <a:buChar char="•"/>
            </a:pPr>
            <a:r>
              <a:rPr lang="en-US" altLang="en-US" dirty="0">
                <a:latin typeface="Times New Roman" pitchFamily="18" charset="0"/>
                <a:ea typeface="ＭＳ Ｐゴシック" pitchFamily="34" charset="-128"/>
              </a:rPr>
              <a:t>There is only one domain that does not have subdomains is the Communication and general knowledge</a:t>
            </a:r>
          </a:p>
          <a:p>
            <a:pPr marL="170575" indent="-170575">
              <a:spcAft>
                <a:spcPts val="1216"/>
              </a:spcAft>
              <a:buFontTx/>
              <a:buChar char="•"/>
            </a:pPr>
            <a:r>
              <a:rPr lang="en-US" altLang="en-US" dirty="0">
                <a:latin typeface="Times New Roman" pitchFamily="18" charset="0"/>
                <a:ea typeface="ＭＳ Ｐゴシック" pitchFamily="34" charset="-128"/>
              </a:rPr>
              <a:t>Here is the list of domains by subdomain</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03">
              <a:defRPr sz="2400">
                <a:solidFill>
                  <a:schemeClr val="tx1"/>
                </a:solidFill>
                <a:latin typeface="Times New Roman" pitchFamily="18" charset="0"/>
                <a:ea typeface="ＭＳ Ｐゴシック" pitchFamily="34" charset="-128"/>
              </a:defRPr>
            </a:lvl1pPr>
            <a:lvl2pPr marL="739163" indent="-284292" defTabSz="905003">
              <a:defRPr sz="2400">
                <a:solidFill>
                  <a:schemeClr val="tx1"/>
                </a:solidFill>
                <a:latin typeface="Times New Roman" pitchFamily="18" charset="0"/>
                <a:ea typeface="ＭＳ Ｐゴシック" pitchFamily="34" charset="-128"/>
              </a:defRPr>
            </a:lvl2pPr>
            <a:lvl3pPr marL="1137176" indent="-227435" defTabSz="905003">
              <a:defRPr sz="2400">
                <a:solidFill>
                  <a:schemeClr val="tx1"/>
                </a:solidFill>
                <a:latin typeface="Times New Roman" pitchFamily="18" charset="0"/>
                <a:ea typeface="ＭＳ Ｐゴシック" pitchFamily="34" charset="-128"/>
              </a:defRPr>
            </a:lvl3pPr>
            <a:lvl4pPr marL="1592045" indent="-227435" defTabSz="905003">
              <a:defRPr sz="2400">
                <a:solidFill>
                  <a:schemeClr val="tx1"/>
                </a:solidFill>
                <a:latin typeface="Times New Roman" pitchFamily="18" charset="0"/>
                <a:ea typeface="ＭＳ Ｐゴシック" pitchFamily="34" charset="-128"/>
              </a:defRPr>
            </a:lvl4pPr>
            <a:lvl5pPr marL="2046914" indent="-227435" defTabSz="905003">
              <a:defRPr sz="2400">
                <a:solidFill>
                  <a:schemeClr val="tx1"/>
                </a:solidFill>
                <a:latin typeface="Times New Roman" pitchFamily="18" charset="0"/>
                <a:ea typeface="ＭＳ Ｐゴシック" pitchFamily="34" charset="-128"/>
              </a:defRPr>
            </a:lvl5pPr>
            <a:lvl6pPr marL="250178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665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1152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639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3F20597-0DDF-4746-B23D-3E77C29918C2}" type="slidenum">
              <a:rPr lang="en-US" altLang="en-US" sz="1200"/>
              <a:pPr/>
              <a:t>14</a:t>
            </a:fld>
            <a:endParaRPr lang="en-US" altLang="en-US" sz="1200"/>
          </a:p>
        </p:txBody>
      </p:sp>
    </p:spTree>
    <p:extLst>
      <p:ext uri="{BB962C8B-B14F-4D97-AF65-F5344CB8AC3E}">
        <p14:creationId xmlns:p14="http://schemas.microsoft.com/office/powerpoint/2010/main" val="421641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998" y="4420318"/>
            <a:ext cx="6473931" cy="4187667"/>
          </a:xfrm>
        </p:spPr>
        <p:txBody>
          <a:bodyPr/>
          <a:lstStyle/>
          <a:p>
            <a:pPr lvl="0"/>
            <a:r>
              <a:rPr lang="en-US" dirty="0"/>
              <a:t>For the sub-domain analysis, children are categorized as either “not ready,” “somewhat ready,” or “ready” for school</a:t>
            </a:r>
          </a:p>
          <a:p>
            <a:r>
              <a:rPr lang="en-US" dirty="0"/>
              <a:t> </a:t>
            </a:r>
          </a:p>
          <a:p>
            <a:pPr lvl="0"/>
            <a:r>
              <a:rPr lang="en-US" dirty="0"/>
              <a:t>Based on how they compare to a criterion-referenced cutoff value that has been determined by the publisher’s team of experts at the Offord Centre</a:t>
            </a:r>
          </a:p>
          <a:p>
            <a:r>
              <a:rPr lang="en-US" dirty="0"/>
              <a:t> </a:t>
            </a:r>
          </a:p>
          <a:p>
            <a:pPr lvl="0"/>
            <a:r>
              <a:rPr lang="en-US" dirty="0"/>
              <a:t>The criterion-referenced method for calculating sub-domain results is different from the norm-reference method used to calculate the domain level results </a:t>
            </a:r>
          </a:p>
          <a:p>
            <a:r>
              <a:rPr lang="en-US" dirty="0"/>
              <a:t> </a:t>
            </a:r>
          </a:p>
          <a:p>
            <a:pPr lvl="0"/>
            <a:r>
              <a:rPr lang="en-US" dirty="0"/>
              <a:t>Therefore, there will not be a one-to-one match between any of the percentages reported in the sub-domain categories (“not ready,” “somewhat ready,” or “ready”) and the percentages reported in the domain level categories (“vulnerable,” “at risk,” and “on track”)</a:t>
            </a:r>
          </a:p>
          <a:p>
            <a:endParaRPr lang="en-US" dirty="0"/>
          </a:p>
          <a:p>
            <a:r>
              <a:rPr lang="en-US" altLang="en-US" dirty="0"/>
              <a:t>Normative cutoffs at 10%</a:t>
            </a:r>
          </a:p>
          <a:p>
            <a:pPr marL="173826" indent="-173826">
              <a:buFont typeface="Arial" panose="020B0604020202020204" pitchFamily="34" charset="0"/>
              <a:buChar char="•"/>
            </a:pPr>
            <a:r>
              <a:rPr lang="en-US" altLang="en-US" dirty="0"/>
              <a:t>At the start of the EDI project, clinical practitioners and developmental psychologists created a profile of a child that would be likely to experience challenges (</a:t>
            </a:r>
            <a:r>
              <a:rPr lang="en-US" altLang="en-US" dirty="0" err="1"/>
              <a:t>ie</a:t>
            </a:r>
            <a:r>
              <a:rPr lang="en-US" altLang="en-US" dirty="0"/>
              <a:t> vulnerable) as they entered kindergarten. </a:t>
            </a:r>
          </a:p>
          <a:p>
            <a:pPr marL="173826" indent="-173826">
              <a:buFont typeface="Arial" panose="020B0604020202020204" pitchFamily="34" charset="0"/>
              <a:buChar char="•"/>
            </a:pPr>
            <a:r>
              <a:rPr lang="en-US" altLang="en-US" dirty="0"/>
              <a:t>The profile included a range of age-appropriate indicators that reflected the development of the whole child: including such things as being able to hold a pencil, cooperate with their classmates, tell a short story of their day, or follow simple instructions. </a:t>
            </a:r>
          </a:p>
          <a:p>
            <a:pPr marL="173826" indent="-173826">
              <a:buFont typeface="Arial" panose="020B0604020202020204" pitchFamily="34" charset="0"/>
              <a:buChar char="•"/>
            </a:pPr>
            <a:r>
              <a:rPr lang="en-US" altLang="en-US" dirty="0"/>
              <a:t>Once the national pilot EDI data had been collected, analysis showed that, on each of the EDI scales, approximately 10% of the children fitted this profile. Using these data, the cut-off for each of the EDI scales was determined using the range of actual scores collected and setting the cut-off at the score that represented the lowest 10% of that range. </a:t>
            </a:r>
          </a:p>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15</a:t>
            </a:fld>
            <a:endParaRPr lang="en-US"/>
          </a:p>
        </p:txBody>
      </p:sp>
    </p:spTree>
    <p:extLst>
      <p:ext uri="{BB962C8B-B14F-4D97-AF65-F5344CB8AC3E}">
        <p14:creationId xmlns:p14="http://schemas.microsoft.com/office/powerpoint/2010/main" val="3428596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r>
              <a:rPr lang="en-US" dirty="0"/>
              <a:t>Gross &amp; fine motor skills have the smallest</a:t>
            </a:r>
            <a:r>
              <a:rPr lang="en-US" baseline="0" dirty="0"/>
              <a:t> number of kindergartners ready</a:t>
            </a: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16</a:t>
            </a:fld>
            <a:endParaRPr lang="en-US"/>
          </a:p>
        </p:txBody>
      </p:sp>
    </p:spTree>
    <p:extLst>
      <p:ext uri="{BB962C8B-B14F-4D97-AF65-F5344CB8AC3E}">
        <p14:creationId xmlns:p14="http://schemas.microsoft.com/office/powerpoint/2010/main" val="180095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r>
              <a:rPr lang="en-US" dirty="0"/>
              <a:t>Overall competence</a:t>
            </a:r>
            <a:r>
              <a:rPr lang="en-US" baseline="0" dirty="0"/>
              <a:t> with peers has the lowest proportion of kindergartners ready</a:t>
            </a: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17</a:t>
            </a:fld>
            <a:endParaRPr lang="en-US"/>
          </a:p>
        </p:txBody>
      </p:sp>
    </p:spTree>
    <p:extLst>
      <p:ext uri="{BB962C8B-B14F-4D97-AF65-F5344CB8AC3E}">
        <p14:creationId xmlns:p14="http://schemas.microsoft.com/office/powerpoint/2010/main" val="3098591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r>
              <a:rPr lang="en-US" dirty="0"/>
              <a:t>Prosocial</a:t>
            </a:r>
            <a:r>
              <a:rPr lang="en-US" baseline="0" dirty="0"/>
              <a:t> and helping behavior has smallest proportion of kindergartners not ready</a:t>
            </a: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18</a:t>
            </a:fld>
            <a:endParaRPr lang="en-US"/>
          </a:p>
        </p:txBody>
      </p:sp>
    </p:spTree>
    <p:extLst>
      <p:ext uri="{BB962C8B-B14F-4D97-AF65-F5344CB8AC3E}">
        <p14:creationId xmlns:p14="http://schemas.microsoft.com/office/powerpoint/2010/main" val="127968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0575" indent="-170575">
              <a:buFontTx/>
              <a:buChar char="•"/>
            </a:pPr>
            <a:r>
              <a:rPr lang="en-US" altLang="en-US" dirty="0">
                <a:latin typeface="Times New Roman" pitchFamily="18" charset="0"/>
                <a:ea typeface="ＭＳ Ｐゴシック" pitchFamily="34" charset="-128"/>
              </a:rPr>
              <a:t>Up until now, we’ve looked at the overall averages …</a:t>
            </a:r>
          </a:p>
          <a:p>
            <a:pPr marL="170575" indent="-170575">
              <a:buFontTx/>
              <a:buChar char="•"/>
            </a:pPr>
            <a:r>
              <a:rPr lang="en-US" altLang="en-US" dirty="0">
                <a:latin typeface="Times New Roman" pitchFamily="18" charset="0"/>
                <a:ea typeface="ＭＳ Ｐゴシック" pitchFamily="34" charset="-128"/>
              </a:rPr>
              <a:t>Now let’s begin to look at how this varies across census tracts to see what patterns emerge.   </a:t>
            </a:r>
          </a:p>
          <a:p>
            <a:pPr marL="170575" indent="-170575">
              <a:buFontTx/>
              <a:buChar char="•"/>
            </a:pPr>
            <a:endParaRPr lang="en-US" altLang="en-US" dirty="0">
              <a:latin typeface="Times New Roman" pitchFamily="18" charset="0"/>
              <a:ea typeface="ＭＳ Ｐゴシック" pitchFamily="34" charset="-128"/>
            </a:endParaRPr>
          </a:p>
          <a:p>
            <a:pPr marL="170575" indent="-170575">
              <a:buFontTx/>
              <a:buChar char="•"/>
            </a:pPr>
            <a:r>
              <a:rPr lang="en-US" altLang="en-US" dirty="0">
                <a:latin typeface="Times New Roman" pitchFamily="18" charset="0"/>
                <a:ea typeface="ＭＳ Ｐゴシック" pitchFamily="34" charset="-128"/>
              </a:rPr>
              <a:t>Other questions to keep in mind</a:t>
            </a:r>
          </a:p>
          <a:p>
            <a:pPr marL="170575" indent="-170575">
              <a:buFontTx/>
              <a:buChar char="•"/>
            </a:pPr>
            <a:r>
              <a:rPr lang="en-US" altLang="en-US" dirty="0">
                <a:latin typeface="Times New Roman" pitchFamily="18" charset="0"/>
                <a:ea typeface="ＭＳ Ｐゴシック" pitchFamily="34" charset="-128"/>
              </a:rPr>
              <a:t>Are the results matching what you would expect to see?</a:t>
            </a:r>
          </a:p>
          <a:p>
            <a:pPr marL="170575" indent="-170575">
              <a:buFontTx/>
              <a:buChar char="•"/>
            </a:pPr>
            <a:r>
              <a:rPr lang="en-US" altLang="en-US" dirty="0">
                <a:latin typeface="Times New Roman" pitchFamily="18" charset="0"/>
                <a:ea typeface="ＭＳ Ｐゴシック" pitchFamily="34" charset="-128"/>
              </a:rPr>
              <a:t>Are there any that don’t match?</a:t>
            </a:r>
          </a:p>
          <a:p>
            <a:pPr marL="170575" indent="-170575">
              <a:buFontTx/>
              <a:buChar char="•"/>
            </a:pPr>
            <a:r>
              <a:rPr lang="en-US" altLang="en-US" dirty="0">
                <a:latin typeface="Times New Roman" pitchFamily="18" charset="0"/>
                <a:ea typeface="ＭＳ Ｐゴシック" pitchFamily="34" charset="-128"/>
              </a:rPr>
              <a:t>What do you think is going</a:t>
            </a:r>
            <a:r>
              <a:rPr lang="en-US" altLang="en-US" baseline="0" dirty="0">
                <a:latin typeface="Times New Roman" pitchFamily="18" charset="0"/>
                <a:ea typeface="ＭＳ Ｐゴシック" pitchFamily="34" charset="-128"/>
              </a:rPr>
              <a:t> on in these neighborhoods</a:t>
            </a:r>
            <a:endParaRPr lang="en-US" altLang="en-US" dirty="0">
              <a:latin typeface="Times New Roman" pitchFamily="18" charset="0"/>
              <a:ea typeface="ＭＳ Ｐゴシック" pitchFamily="34"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03">
              <a:defRPr sz="2400">
                <a:solidFill>
                  <a:schemeClr val="tx1"/>
                </a:solidFill>
                <a:latin typeface="Times New Roman" pitchFamily="18" charset="0"/>
                <a:ea typeface="ＭＳ Ｐゴシック" pitchFamily="34" charset="-128"/>
              </a:defRPr>
            </a:lvl1pPr>
            <a:lvl2pPr marL="739163" indent="-284292" defTabSz="905003">
              <a:defRPr sz="2400">
                <a:solidFill>
                  <a:schemeClr val="tx1"/>
                </a:solidFill>
                <a:latin typeface="Times New Roman" pitchFamily="18" charset="0"/>
                <a:ea typeface="ＭＳ Ｐゴシック" pitchFamily="34" charset="-128"/>
              </a:defRPr>
            </a:lvl2pPr>
            <a:lvl3pPr marL="1137176" indent="-227435" defTabSz="905003">
              <a:defRPr sz="2400">
                <a:solidFill>
                  <a:schemeClr val="tx1"/>
                </a:solidFill>
                <a:latin typeface="Times New Roman" pitchFamily="18" charset="0"/>
                <a:ea typeface="ＭＳ Ｐゴシック" pitchFamily="34" charset="-128"/>
              </a:defRPr>
            </a:lvl3pPr>
            <a:lvl4pPr marL="1592045" indent="-227435" defTabSz="905003">
              <a:defRPr sz="2400">
                <a:solidFill>
                  <a:schemeClr val="tx1"/>
                </a:solidFill>
                <a:latin typeface="Times New Roman" pitchFamily="18" charset="0"/>
                <a:ea typeface="ＭＳ Ｐゴシック" pitchFamily="34" charset="-128"/>
              </a:defRPr>
            </a:lvl4pPr>
            <a:lvl5pPr marL="2046914" indent="-227435" defTabSz="905003">
              <a:defRPr sz="2400">
                <a:solidFill>
                  <a:schemeClr val="tx1"/>
                </a:solidFill>
                <a:latin typeface="Times New Roman" pitchFamily="18" charset="0"/>
                <a:ea typeface="ＭＳ Ｐゴシック" pitchFamily="34" charset="-128"/>
              </a:defRPr>
            </a:lvl5pPr>
            <a:lvl6pPr marL="250178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665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1152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639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1161119-C29E-4230-8C1E-943AE1CE6B7A}" type="slidenum">
              <a:rPr lang="en-US" altLang="en-US" sz="1200"/>
              <a:pPr/>
              <a:t>19</a:t>
            </a:fld>
            <a:endParaRPr lang="en-US" altLang="en-US" sz="1200"/>
          </a:p>
        </p:txBody>
      </p:sp>
    </p:spTree>
    <p:extLst>
      <p:ext uri="{BB962C8B-B14F-4D97-AF65-F5344CB8AC3E}">
        <p14:creationId xmlns:p14="http://schemas.microsoft.com/office/powerpoint/2010/main" val="320227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21020-7F9D-4913-8F24-BE357A6CEBBA}" type="slidenum">
              <a:rPr lang="en-US" smtClean="0"/>
              <a:t>2</a:t>
            </a:fld>
            <a:endParaRPr lang="en-US"/>
          </a:p>
        </p:txBody>
      </p:sp>
    </p:spTree>
    <p:extLst>
      <p:ext uri="{BB962C8B-B14F-4D97-AF65-F5344CB8AC3E}">
        <p14:creationId xmlns:p14="http://schemas.microsoft.com/office/powerpoint/2010/main" val="222483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21</a:t>
            </a:fld>
            <a:endParaRPr lang="en-US"/>
          </a:p>
        </p:txBody>
      </p:sp>
    </p:spTree>
    <p:extLst>
      <p:ext uri="{BB962C8B-B14F-4D97-AF65-F5344CB8AC3E}">
        <p14:creationId xmlns:p14="http://schemas.microsoft.com/office/powerpoint/2010/main" val="217858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r>
              <a:rPr lang="en-US" dirty="0" smtClean="0"/>
              <a:t>All these variations</a:t>
            </a:r>
            <a:r>
              <a:rPr lang="en-US" baseline="0" dirty="0" smtClean="0"/>
              <a:t> get masked when you’re looking at county-wide data</a:t>
            </a:r>
          </a:p>
          <a:p>
            <a:pPr marL="171432" indent="-171432">
              <a:buFont typeface="Arial" panose="020B0604020202020204" pitchFamily="34" charset="0"/>
              <a:buChar char="•"/>
            </a:pPr>
            <a:r>
              <a:rPr lang="en-US" baseline="0" dirty="0" smtClean="0"/>
              <a:t>½ standard deviations away from the mean</a:t>
            </a:r>
          </a:p>
          <a:p>
            <a:pPr marL="171432" indent="-171432">
              <a:buFont typeface="Arial" panose="020B0604020202020204" pitchFamily="34" charset="0"/>
              <a:buChar char="•"/>
            </a:pPr>
            <a:r>
              <a:rPr lang="en-US" baseline="0" dirty="0" smtClean="0"/>
              <a:t>Using SDs (instead of quantiles) so we can look at change over time</a:t>
            </a:r>
          </a:p>
          <a:p>
            <a:pPr marL="628587" lvl="1" indent="-171432">
              <a:buFont typeface="Arial" panose="020B0604020202020204" pitchFamily="34" charset="0"/>
              <a:buChar char="•"/>
            </a:pPr>
            <a:r>
              <a:rPr lang="en-US" baseline="0" dirty="0" smtClean="0"/>
              <a:t>Specifically, as </a:t>
            </a:r>
            <a:r>
              <a:rPr lang="en-US" baseline="0" dirty="0" err="1" smtClean="0"/>
              <a:t>nhoods</a:t>
            </a:r>
            <a:r>
              <a:rPr lang="en-US" baseline="0" dirty="0" smtClean="0"/>
              <a:t> improve (the degree of improvement would be consistent across the gradients)</a:t>
            </a: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22</a:t>
            </a:fld>
            <a:endParaRPr lang="en-US"/>
          </a:p>
        </p:txBody>
      </p:sp>
    </p:spTree>
    <p:extLst>
      <p:ext uri="{BB962C8B-B14F-4D97-AF65-F5344CB8AC3E}">
        <p14:creationId xmlns:p14="http://schemas.microsoft.com/office/powerpoint/2010/main" val="338413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r>
              <a:rPr lang="en-US" dirty="0"/>
              <a:t>Taking a look at neighborhood results in Social Competence,</a:t>
            </a:r>
            <a:r>
              <a:rPr lang="en-US" baseline="0" dirty="0"/>
              <a:t> where we have the smallest proportion of children on track</a:t>
            </a:r>
          </a:p>
          <a:p>
            <a:pPr marL="171622" indent="-17162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25</a:t>
            </a:fld>
            <a:endParaRPr lang="en-US"/>
          </a:p>
        </p:txBody>
      </p:sp>
    </p:spTree>
    <p:extLst>
      <p:ext uri="{BB962C8B-B14F-4D97-AF65-F5344CB8AC3E}">
        <p14:creationId xmlns:p14="http://schemas.microsoft.com/office/powerpoint/2010/main" val="287362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26</a:t>
            </a:fld>
            <a:endParaRPr lang="en-US"/>
          </a:p>
        </p:txBody>
      </p:sp>
    </p:spTree>
    <p:extLst>
      <p:ext uri="{BB962C8B-B14F-4D97-AF65-F5344CB8AC3E}">
        <p14:creationId xmlns:p14="http://schemas.microsoft.com/office/powerpoint/2010/main" val="110670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r>
              <a:rPr lang="en-US" dirty="0" smtClean="0"/>
              <a:t>Taking a look at neighborhood results in Social Competence,</a:t>
            </a:r>
            <a:r>
              <a:rPr lang="en-US" baseline="0" dirty="0" smtClean="0"/>
              <a:t> where we have the smallest proportion of children on track</a:t>
            </a:r>
          </a:p>
          <a:p>
            <a:pPr marL="171432" indent="-17143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27</a:t>
            </a:fld>
            <a:endParaRPr lang="en-US"/>
          </a:p>
        </p:txBody>
      </p:sp>
    </p:spTree>
    <p:extLst>
      <p:ext uri="{BB962C8B-B14F-4D97-AF65-F5344CB8AC3E}">
        <p14:creationId xmlns:p14="http://schemas.microsoft.com/office/powerpoint/2010/main" val="2616524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NRI was developed by Dr. Charles Bruner and the Child and Family Policy Center</a:t>
            </a:r>
          </a:p>
          <a:p>
            <a:r>
              <a:rPr lang="en-US" dirty="0"/>
              <a:t>A national dataset was compiled containing all US census tracts for all ten indicators. </a:t>
            </a:r>
          </a:p>
          <a:p>
            <a:r>
              <a:rPr lang="en-US" dirty="0"/>
              <a:t>The risk threshold for each variable was defined as one standard deviation above or below the national mean, depending upon whether the indicator was positive or negative. </a:t>
            </a:r>
          </a:p>
          <a:p>
            <a:r>
              <a:rPr lang="en-US" dirty="0"/>
              <a:t>The total number of indicators meeting the risk threshold for each census tract was summed and categorized into four classes: </a:t>
            </a:r>
          </a:p>
          <a:p>
            <a:r>
              <a:rPr lang="en-US" dirty="0"/>
              <a:t>Zero (0 risk indicators),</a:t>
            </a:r>
          </a:p>
          <a:p>
            <a:r>
              <a:rPr lang="en-US" dirty="0"/>
              <a:t>Low (1-2), </a:t>
            </a:r>
          </a:p>
          <a:p>
            <a:r>
              <a:rPr lang="en-US" dirty="0"/>
              <a:t>Medium (3-5) and </a:t>
            </a:r>
          </a:p>
          <a:p>
            <a:r>
              <a:rPr lang="en-US" dirty="0"/>
              <a:t>High (6-10).</a:t>
            </a:r>
          </a:p>
        </p:txBody>
      </p:sp>
      <p:sp>
        <p:nvSpPr>
          <p:cNvPr id="4" name="Slide Number Placeholder 3"/>
          <p:cNvSpPr>
            <a:spLocks noGrp="1"/>
          </p:cNvSpPr>
          <p:nvPr>
            <p:ph type="sldNum" sz="quarter" idx="10"/>
          </p:nvPr>
        </p:nvSpPr>
        <p:spPr/>
        <p:txBody>
          <a:bodyPr/>
          <a:lstStyle/>
          <a:p>
            <a:fld id="{43F21020-7F9D-4913-8F24-BE357A6CEBBA}" type="slidenum">
              <a:rPr lang="en-US" smtClean="0"/>
              <a:t>28</a:t>
            </a:fld>
            <a:endParaRPr lang="en-US"/>
          </a:p>
        </p:txBody>
      </p:sp>
    </p:spTree>
    <p:extLst>
      <p:ext uri="{BB962C8B-B14F-4D97-AF65-F5344CB8AC3E}">
        <p14:creationId xmlns:p14="http://schemas.microsoft.com/office/powerpoint/2010/main" val="1216713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r>
              <a:rPr lang="en-US" dirty="0"/>
              <a:t>In this map, we see the</a:t>
            </a:r>
            <a:r>
              <a:rPr lang="en-US" baseline="0" dirty="0"/>
              <a:t> relative amount of risk (by Census Tract) within each of the neighborhoods. The darker the shade the more risk is experienced within that area.</a:t>
            </a:r>
          </a:p>
          <a:p>
            <a:pPr marL="171622" indent="-171622">
              <a:buFont typeface="Arial" panose="020B0604020202020204" pitchFamily="34" charset="0"/>
              <a:buChar char="•"/>
            </a:pPr>
            <a:r>
              <a:rPr lang="en-US" baseline="0" dirty="0"/>
              <a:t>Gives us some context of what’s happening in the neighborhoods that may be affecting family life and young children’s development</a:t>
            </a: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30</a:t>
            </a:fld>
            <a:endParaRPr lang="en-US"/>
          </a:p>
        </p:txBody>
      </p:sp>
    </p:spTree>
    <p:extLst>
      <p:ext uri="{BB962C8B-B14F-4D97-AF65-F5344CB8AC3E}">
        <p14:creationId xmlns:p14="http://schemas.microsoft.com/office/powerpoint/2010/main" val="302417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31</a:t>
            </a:fld>
            <a:endParaRPr lang="en-US"/>
          </a:p>
        </p:txBody>
      </p:sp>
    </p:spTree>
    <p:extLst>
      <p:ext uri="{BB962C8B-B14F-4D97-AF65-F5344CB8AC3E}">
        <p14:creationId xmlns:p14="http://schemas.microsoft.com/office/powerpoint/2010/main" val="2167459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35</a:t>
            </a:fld>
            <a:endParaRPr lang="en-US"/>
          </a:p>
        </p:txBody>
      </p:sp>
    </p:spTree>
    <p:extLst>
      <p:ext uri="{BB962C8B-B14F-4D97-AF65-F5344CB8AC3E}">
        <p14:creationId xmlns:p14="http://schemas.microsoft.com/office/powerpoint/2010/main" val="286193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97"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The key purpose of the EDI is to provide </a:t>
            </a:r>
          </a:p>
          <a:p>
            <a:pPr marL="629185" lvl="1"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A community snapshot of children’s developmental outcomes </a:t>
            </a:r>
          </a:p>
          <a:p>
            <a:pPr marL="629185" lvl="1"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And to use this information to inform place-based planning and decision making that will improve and optimize healthy development for all children in the community</a:t>
            </a:r>
          </a:p>
          <a:p>
            <a:pPr marL="171597"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As a developmental snapshot taken during the kindergarten year, stakeholders use this information to both look back and to look forward </a:t>
            </a:r>
          </a:p>
          <a:p>
            <a:pPr marL="629185" lvl="1"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Cross sector early childhood collaborative use the EDI results to look back and reflect on how to better prepare children for school</a:t>
            </a:r>
          </a:p>
          <a:p>
            <a:pPr marL="629185" lvl="1" indent="-171597">
              <a:lnSpc>
                <a:spcPct val="150000"/>
              </a:lnSpc>
              <a:buFont typeface="Arial" panose="020B0604020202020204" pitchFamily="34" charset="0"/>
              <a:buChar char="•"/>
            </a:pPr>
            <a:r>
              <a:rPr lang="en-AU" altLang="en-US" dirty="0">
                <a:latin typeface="Times New Roman" pitchFamily="18" charset="0"/>
                <a:ea typeface="ＭＳ Ｐゴシック" pitchFamily="34" charset="-128"/>
              </a:rPr>
              <a:t>School Districts and others use the data to look forward to anticipate how they can support this cohort of children as they progress in school </a:t>
            </a:r>
          </a:p>
          <a:p>
            <a:endParaRPr lang="en-US" dirty="0"/>
          </a:p>
          <a:p>
            <a:pPr marL="171597" indent="-171597">
              <a:lnSpc>
                <a:spcPct val="150000"/>
              </a:lnSpc>
              <a:buFont typeface="Arial" panose="020B0604020202020204" pitchFamily="34" charset="0"/>
              <a:buChar char="•"/>
            </a:pPr>
            <a:endParaRPr lang="en-AU" altLang="en-US"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3</a:t>
            </a:fld>
            <a:endParaRPr lang="en-US"/>
          </a:p>
        </p:txBody>
      </p:sp>
    </p:spTree>
    <p:extLst>
      <p:ext uri="{BB962C8B-B14F-4D97-AF65-F5344CB8AC3E}">
        <p14:creationId xmlns:p14="http://schemas.microsoft.com/office/powerpoint/2010/main" val="402056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217">
              <a:spcBef>
                <a:spcPct val="30000"/>
              </a:spcBef>
              <a:defRPr sz="1200">
                <a:solidFill>
                  <a:schemeClr val="tx1"/>
                </a:solidFill>
                <a:latin typeface="Times New Roman" pitchFamily="18" charset="0"/>
                <a:ea typeface="ＭＳ Ｐゴシック" pitchFamily="34" charset="-128"/>
              </a:defRPr>
            </a:lvl1pPr>
            <a:lvl2pPr marL="739163" indent="-284292" defTabSz="919217">
              <a:spcBef>
                <a:spcPct val="30000"/>
              </a:spcBef>
              <a:defRPr sz="1200">
                <a:solidFill>
                  <a:schemeClr val="tx1"/>
                </a:solidFill>
                <a:latin typeface="Times New Roman" pitchFamily="18" charset="0"/>
                <a:ea typeface="ＭＳ Ｐゴシック" pitchFamily="34" charset="-128"/>
              </a:defRPr>
            </a:lvl2pPr>
            <a:lvl3pPr marL="1137176" indent="-227435" defTabSz="919217">
              <a:spcBef>
                <a:spcPct val="30000"/>
              </a:spcBef>
              <a:defRPr sz="1200">
                <a:solidFill>
                  <a:schemeClr val="tx1"/>
                </a:solidFill>
                <a:latin typeface="Times New Roman" pitchFamily="18" charset="0"/>
                <a:ea typeface="ＭＳ Ｐゴシック" pitchFamily="34" charset="-128"/>
              </a:defRPr>
            </a:lvl3pPr>
            <a:lvl4pPr marL="1592045" indent="-227435" defTabSz="919217">
              <a:spcBef>
                <a:spcPct val="30000"/>
              </a:spcBef>
              <a:defRPr sz="1200">
                <a:solidFill>
                  <a:schemeClr val="tx1"/>
                </a:solidFill>
                <a:latin typeface="Times New Roman" pitchFamily="18" charset="0"/>
                <a:ea typeface="ＭＳ Ｐゴシック" pitchFamily="34" charset="-128"/>
              </a:defRPr>
            </a:lvl4pPr>
            <a:lvl5pPr marL="2046914" indent="-227435" defTabSz="919217">
              <a:spcBef>
                <a:spcPct val="30000"/>
              </a:spcBef>
              <a:defRPr sz="1200">
                <a:solidFill>
                  <a:schemeClr val="tx1"/>
                </a:solidFill>
                <a:latin typeface="Times New Roman" pitchFamily="18" charset="0"/>
                <a:ea typeface="ＭＳ Ｐゴシック" pitchFamily="34" charset="-128"/>
              </a:defRPr>
            </a:lvl5pPr>
            <a:lvl6pPr marL="2501786" indent="-227435" defTabSz="919217"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56655" indent="-227435" defTabSz="919217"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11526" indent="-227435" defTabSz="919217"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66395" indent="-227435" defTabSz="919217"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fld id="{B53181A7-C3D2-4673-A23C-CE32D8A93A1E}" type="slidenum">
              <a:rPr lang="en-US" altLang="en-US">
                <a:latin typeface="Arial" charset="0"/>
              </a:rPr>
              <a:pPr>
                <a:spcBef>
                  <a:spcPct val="0"/>
                </a:spcBef>
              </a:pPr>
              <a:t>4</a:t>
            </a:fld>
            <a:endParaRPr lang="en-US" altLang="en-US">
              <a:latin typeface="Arial" charset="0"/>
            </a:endParaRPr>
          </a:p>
        </p:txBody>
      </p:sp>
      <p:sp>
        <p:nvSpPr>
          <p:cNvPr id="50179"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233683" y="4185762"/>
            <a:ext cx="6786245" cy="4891331"/>
          </a:xfrm>
        </p:spPr>
        <p:txBody>
          <a:bodyPr/>
          <a:lstStyle/>
          <a:p>
            <a:pPr lvl="0"/>
            <a:r>
              <a:rPr lang="en-US" sz="1100" b="1" dirty="0"/>
              <a:t>What makes the EDI an ideal tool for informing place-based efforts?</a:t>
            </a:r>
          </a:p>
          <a:p>
            <a:r>
              <a:rPr lang="en-US" sz="1100" b="1" dirty="0"/>
              <a:t>Population focus</a:t>
            </a:r>
          </a:p>
          <a:p>
            <a:pPr marL="171597" indent="-171597">
              <a:buFont typeface="Arial" panose="020B0604020202020204" pitchFamily="34" charset="0"/>
              <a:buChar char="•"/>
            </a:pPr>
            <a:r>
              <a:rPr lang="en-US" sz="1100" dirty="0"/>
              <a:t>It is designed to be collected on all children of kindergarten age in the community</a:t>
            </a:r>
          </a:p>
          <a:p>
            <a:pPr marL="171597" indent="-171597">
              <a:buFont typeface="Arial" panose="020B0604020202020204" pitchFamily="34" charset="0"/>
              <a:buChar char="•"/>
            </a:pPr>
            <a:r>
              <a:rPr lang="en-US" altLang="en-US" sz="1100" dirty="0">
                <a:cs typeface="Arial" charset="0"/>
              </a:rPr>
              <a:t>Community results reported neighborhood by neighborhood</a:t>
            </a:r>
          </a:p>
          <a:p>
            <a:pPr marL="171597" indent="-171597">
              <a:buFont typeface="Arial" panose="020B0604020202020204" pitchFamily="34" charset="0"/>
              <a:buChar char="•"/>
            </a:pPr>
            <a:r>
              <a:rPr lang="en-US" altLang="en-US" sz="1100" dirty="0">
                <a:cs typeface="Arial" charset="0"/>
              </a:rPr>
              <a:t>District receives confidential school level reports</a:t>
            </a:r>
          </a:p>
          <a:p>
            <a:pPr marL="171597" indent="-171597">
              <a:buFont typeface="Arial" panose="020B0604020202020204" pitchFamily="34" charset="0"/>
              <a:buChar char="•"/>
            </a:pPr>
            <a:r>
              <a:rPr lang="en-US" altLang="en-US" sz="1100" dirty="0">
                <a:cs typeface="Arial" charset="0"/>
              </a:rPr>
              <a:t>Never reported by child or teacher</a:t>
            </a:r>
          </a:p>
          <a:p>
            <a:pPr>
              <a:spcBef>
                <a:spcPct val="0"/>
              </a:spcBef>
            </a:pPr>
            <a:r>
              <a:rPr lang="en-US" altLang="en-US" sz="1100" b="1" dirty="0">
                <a:cs typeface="Arial" charset="0"/>
              </a:rPr>
              <a:t>Holistic measure</a:t>
            </a:r>
          </a:p>
          <a:p>
            <a:pPr marL="171597" indent="-171597">
              <a:spcBef>
                <a:spcPct val="0"/>
              </a:spcBef>
              <a:buFont typeface="Arial" panose="020B0604020202020204" pitchFamily="34" charset="0"/>
              <a:buChar char="•"/>
            </a:pPr>
            <a:r>
              <a:rPr lang="en-US" altLang="en-US" sz="1100" dirty="0">
                <a:cs typeface="Arial" charset="0"/>
              </a:rPr>
              <a:t>Covers five developmental domains, 16 subdomains</a:t>
            </a:r>
          </a:p>
          <a:p>
            <a:pPr>
              <a:spcBef>
                <a:spcPct val="0"/>
              </a:spcBef>
            </a:pPr>
            <a:r>
              <a:rPr lang="en-US" altLang="en-US" sz="1100" b="1" dirty="0">
                <a:cs typeface="Arial" charset="0"/>
              </a:rPr>
              <a:t>Feasible to implement at scale</a:t>
            </a:r>
          </a:p>
          <a:p>
            <a:pPr marL="171597" indent="-171597">
              <a:spcBef>
                <a:spcPct val="0"/>
              </a:spcBef>
              <a:buFont typeface="Arial" panose="020B0604020202020204" pitchFamily="34" charset="0"/>
              <a:buChar char="•"/>
            </a:pPr>
            <a:r>
              <a:rPr lang="en-US" altLang="en-US" sz="1100" dirty="0">
                <a:cs typeface="Arial" charset="0"/>
              </a:rPr>
              <a:t>Collected once every 3 years by K teachers. </a:t>
            </a:r>
          </a:p>
          <a:p>
            <a:pPr marL="171597" indent="-171597">
              <a:spcBef>
                <a:spcPct val="0"/>
              </a:spcBef>
              <a:buFont typeface="Arial" panose="020B0604020202020204" pitchFamily="34" charset="0"/>
              <a:buChar char="•"/>
            </a:pPr>
            <a:r>
              <a:rPr lang="en-US" altLang="en-US" sz="1100" dirty="0">
                <a:cs typeface="Arial" charset="0"/>
              </a:rPr>
              <a:t>Teachers wait until at least 3 months into the school year</a:t>
            </a:r>
          </a:p>
          <a:p>
            <a:pPr marL="171597" indent="-171597">
              <a:spcBef>
                <a:spcPct val="0"/>
              </a:spcBef>
              <a:buFont typeface="Arial" panose="020B0604020202020204" pitchFamily="34" charset="0"/>
              <a:buChar char="•"/>
            </a:pPr>
            <a:r>
              <a:rPr lang="en-US" altLang="en-US" sz="1100" dirty="0">
                <a:cs typeface="Arial" charset="0"/>
              </a:rPr>
              <a:t>User-friendly, online observational assessment, recall</a:t>
            </a:r>
          </a:p>
          <a:p>
            <a:pPr marL="171597" indent="-171597">
              <a:spcBef>
                <a:spcPct val="0"/>
              </a:spcBef>
              <a:buFont typeface="Arial" panose="020B0604020202020204" pitchFamily="34" charset="0"/>
              <a:buChar char="•"/>
            </a:pPr>
            <a:r>
              <a:rPr lang="en-US" sz="1100" dirty="0">
                <a:cs typeface="Arial" charset="0"/>
              </a:rPr>
              <a:t>Teachers are an ideal group to collect these data . </a:t>
            </a:r>
          </a:p>
          <a:p>
            <a:pPr lvl="1" indent="-171597">
              <a:spcBef>
                <a:spcPct val="0"/>
              </a:spcBef>
              <a:buFont typeface="Arial" panose="020B0604020202020204" pitchFamily="34" charset="0"/>
              <a:buChar char="•"/>
            </a:pPr>
            <a:r>
              <a:rPr lang="en-US" sz="1100" dirty="0">
                <a:cs typeface="Arial" charset="0"/>
              </a:rPr>
              <a:t>Expertise and understanding of children. </a:t>
            </a:r>
          </a:p>
          <a:p>
            <a:pPr lvl="1" indent="-171597">
              <a:spcBef>
                <a:spcPct val="0"/>
              </a:spcBef>
              <a:buFont typeface="Arial" panose="020B0604020202020204" pitchFamily="34" charset="0"/>
              <a:buChar char="•"/>
            </a:pPr>
            <a:r>
              <a:rPr lang="en-US" sz="1100" dirty="0">
                <a:cs typeface="Arial" charset="0"/>
              </a:rPr>
              <a:t>Training can be standardized so data collected is accurate and consistent</a:t>
            </a:r>
          </a:p>
          <a:p>
            <a:pPr lvl="1" indent="-171597">
              <a:spcBef>
                <a:spcPct val="0"/>
              </a:spcBef>
              <a:buFont typeface="Arial" panose="020B0604020202020204" pitchFamily="34" charset="0"/>
              <a:buChar char="•"/>
            </a:pPr>
            <a:r>
              <a:rPr lang="en-US" sz="1100" dirty="0">
                <a:cs typeface="Arial" charset="0"/>
              </a:rPr>
              <a:t>The EDI research has found teachers  provide valid and reliable data predictive of school success.  </a:t>
            </a:r>
            <a:endParaRPr lang="en-US" altLang="en-US" sz="1100" dirty="0">
              <a:cs typeface="Arial" charset="0"/>
            </a:endParaRPr>
          </a:p>
          <a:p>
            <a:pPr>
              <a:spcBef>
                <a:spcPct val="0"/>
              </a:spcBef>
            </a:pPr>
            <a:r>
              <a:rPr lang="en-US" altLang="en-US" sz="1100" b="1" dirty="0">
                <a:cs typeface="Arial" charset="0"/>
              </a:rPr>
              <a:t>Internationally validated</a:t>
            </a:r>
          </a:p>
          <a:p>
            <a:pPr marL="171597" indent="-171597">
              <a:spcBef>
                <a:spcPct val="0"/>
              </a:spcBef>
              <a:buFont typeface="Arial" panose="020B0604020202020204" pitchFamily="34" charset="0"/>
              <a:buChar char="•"/>
            </a:pPr>
            <a:r>
              <a:rPr lang="en-US" sz="1100" dirty="0"/>
              <a:t>The breadth of use and research was a key reason we chose to support the EDI in the US</a:t>
            </a:r>
          </a:p>
          <a:p>
            <a:pPr marL="171597" indent="-171597">
              <a:spcBef>
                <a:spcPct val="0"/>
              </a:spcBef>
              <a:buFont typeface="Arial" panose="020B0604020202020204" pitchFamily="34" charset="0"/>
              <a:buChar char="•"/>
            </a:pPr>
            <a:r>
              <a:rPr lang="en-US" sz="1100" dirty="0"/>
              <a:t>The EDI was Developed in 1998  in Canada at McMasters University</a:t>
            </a:r>
            <a:endParaRPr lang="en-US" sz="1100" dirty="0">
              <a:cs typeface="Arial" charset="0"/>
            </a:endParaRPr>
          </a:p>
          <a:p>
            <a:pPr marL="171597" indent="-171597">
              <a:spcBef>
                <a:spcPct val="0"/>
              </a:spcBef>
              <a:buFont typeface="Arial" panose="020B0604020202020204" pitchFamily="34" charset="0"/>
              <a:buChar char="•"/>
            </a:pPr>
            <a:r>
              <a:rPr lang="en-US" altLang="en-US" sz="1100" dirty="0">
                <a:cs typeface="Arial" charset="0"/>
              </a:rPr>
              <a:t>Successfully used in over 15 countries</a:t>
            </a:r>
          </a:p>
          <a:p>
            <a:pPr marL="171597" indent="-171597">
              <a:spcBef>
                <a:spcPct val="0"/>
              </a:spcBef>
              <a:buFont typeface="Arial" panose="020B0604020202020204" pitchFamily="34" charset="0"/>
              <a:buChar char="•"/>
            </a:pPr>
            <a:r>
              <a:rPr lang="en-US" altLang="en-US" sz="1100" dirty="0">
                <a:cs typeface="Arial" charset="0"/>
              </a:rPr>
              <a:t>National indicator in Australia </a:t>
            </a:r>
          </a:p>
          <a:p>
            <a:pPr marL="171597" indent="-171597">
              <a:spcBef>
                <a:spcPct val="0"/>
              </a:spcBef>
              <a:buFont typeface="Arial" panose="020B0604020202020204" pitchFamily="34" charset="0"/>
              <a:buChar char="•"/>
            </a:pPr>
            <a:r>
              <a:rPr lang="en-US" altLang="en-US" sz="1100" dirty="0">
                <a:cs typeface="Arial" charset="0"/>
              </a:rPr>
              <a:t>There is almost 20 years of research now consistently showing good reliability and validity of the tool</a:t>
            </a:r>
          </a:p>
          <a:p>
            <a:pPr marL="171597" indent="-171597">
              <a:spcBef>
                <a:spcPct val="0"/>
              </a:spcBef>
              <a:buFont typeface="Arial" panose="020B0604020202020204" pitchFamily="34" charset="0"/>
              <a:buChar char="•"/>
            </a:pPr>
            <a:r>
              <a:rPr lang="en-US" altLang="en-US" sz="1100" dirty="0">
                <a:cs typeface="Arial" charset="0"/>
              </a:rPr>
              <a:t>The longitudinal studies are some of the most compelling</a:t>
            </a:r>
          </a:p>
          <a:p>
            <a:pPr marL="629185" lvl="1" indent="-171597">
              <a:spcBef>
                <a:spcPct val="0"/>
              </a:spcBef>
              <a:buFont typeface="Arial" panose="020B0604020202020204" pitchFamily="34" charset="0"/>
              <a:buChar char="•"/>
            </a:pPr>
            <a:r>
              <a:rPr lang="en-US" altLang="en-US" sz="1100" dirty="0">
                <a:cs typeface="Arial" charset="0"/>
              </a:rPr>
              <a:t>Showed that how children are doing developmentally, based on the EDI in kindergarten does predict later academic achievement as measured on standardized tests in 3-5</a:t>
            </a:r>
            <a:r>
              <a:rPr lang="en-US" altLang="en-US" sz="1100" baseline="30000" dirty="0">
                <a:cs typeface="Arial" charset="0"/>
              </a:rPr>
              <a:t>th</a:t>
            </a:r>
            <a:r>
              <a:rPr lang="en-US" altLang="en-US" sz="1100" dirty="0">
                <a:cs typeface="Arial" charset="0"/>
              </a:rPr>
              <a:t> grade.  </a:t>
            </a:r>
          </a:p>
          <a:p>
            <a:pPr marL="629185" lvl="1" indent="-171597">
              <a:spcBef>
                <a:spcPct val="0"/>
              </a:spcBef>
              <a:buFont typeface="Arial" panose="020B0604020202020204" pitchFamily="34" charset="0"/>
              <a:buChar char="•"/>
            </a:pPr>
            <a:r>
              <a:rPr lang="en-US" sz="1100" dirty="0"/>
              <a:t>Children vulnerable on any one of the EDI scales in kindergarten are more likely to perform below expectation on all academic areas in grade 4 (</a:t>
            </a:r>
            <a:r>
              <a:rPr lang="en-US" sz="1100" dirty="0" err="1"/>
              <a:t>D’angiulli</a:t>
            </a:r>
            <a:r>
              <a:rPr lang="en-US" sz="1100" dirty="0"/>
              <a:t>, 2009)</a:t>
            </a:r>
          </a:p>
          <a:p>
            <a:pPr marL="173826" indent="-173826">
              <a:buFont typeface="Arial" panose="020B0604020202020204" pitchFamily="34" charset="0"/>
              <a:buChar char="•"/>
            </a:pPr>
            <a:endParaRPr lang="en-US" dirty="0"/>
          </a:p>
          <a:p>
            <a:pPr marL="173826" indent="-173826">
              <a:buFont typeface="Arial" panose="020B0604020202020204" pitchFamily="34" charset="0"/>
              <a:buChar char="•"/>
            </a:pPr>
            <a:endParaRPr lang="en-US" dirty="0"/>
          </a:p>
          <a:p>
            <a:pPr marL="164420" indent="-164420">
              <a:buFont typeface="Arial" pitchFamily="34" charset="0"/>
              <a:buChar char="•"/>
              <a:defRPr/>
            </a:pPr>
            <a:endParaRPr lang="en-US" sz="900" dirty="0">
              <a:latin typeface="Times New Roman" pitchFamily="18" charset="0"/>
              <a:ea typeface="ＭＳ Ｐゴシック"/>
              <a:cs typeface="ＭＳ Ｐゴシック"/>
            </a:endParaRPr>
          </a:p>
        </p:txBody>
      </p:sp>
    </p:spTree>
    <p:extLst>
      <p:ext uri="{BB962C8B-B14F-4D97-AF65-F5344CB8AC3E}">
        <p14:creationId xmlns:p14="http://schemas.microsoft.com/office/powerpoint/2010/main" val="310515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a:p>
            <a:pPr defTabSz="915314">
              <a:defRPr/>
            </a:pPr>
            <a:r>
              <a:rPr lang="en-US" dirty="0"/>
              <a:t>for Children living in Ector County neighborhoods</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03">
              <a:defRPr sz="2400">
                <a:solidFill>
                  <a:schemeClr val="tx1"/>
                </a:solidFill>
                <a:latin typeface="Times New Roman" pitchFamily="18" charset="0"/>
                <a:ea typeface="ＭＳ Ｐゴシック" pitchFamily="34" charset="-128"/>
              </a:defRPr>
            </a:lvl1pPr>
            <a:lvl2pPr marL="739163" indent="-284292" defTabSz="905003">
              <a:defRPr sz="2400">
                <a:solidFill>
                  <a:schemeClr val="tx1"/>
                </a:solidFill>
                <a:latin typeface="Times New Roman" pitchFamily="18" charset="0"/>
                <a:ea typeface="ＭＳ Ｐゴシック" pitchFamily="34" charset="-128"/>
              </a:defRPr>
            </a:lvl2pPr>
            <a:lvl3pPr marL="1137176" indent="-227435" defTabSz="905003">
              <a:defRPr sz="2400">
                <a:solidFill>
                  <a:schemeClr val="tx1"/>
                </a:solidFill>
                <a:latin typeface="Times New Roman" pitchFamily="18" charset="0"/>
                <a:ea typeface="ＭＳ Ｐゴシック" pitchFamily="34" charset="-128"/>
              </a:defRPr>
            </a:lvl3pPr>
            <a:lvl4pPr marL="1592045" indent="-227435" defTabSz="905003">
              <a:defRPr sz="2400">
                <a:solidFill>
                  <a:schemeClr val="tx1"/>
                </a:solidFill>
                <a:latin typeface="Times New Roman" pitchFamily="18" charset="0"/>
                <a:ea typeface="ＭＳ Ｐゴシック" pitchFamily="34" charset="-128"/>
              </a:defRPr>
            </a:lvl4pPr>
            <a:lvl5pPr marL="2046914" indent="-227435" defTabSz="905003">
              <a:defRPr sz="2400">
                <a:solidFill>
                  <a:schemeClr val="tx1"/>
                </a:solidFill>
                <a:latin typeface="Times New Roman" pitchFamily="18" charset="0"/>
                <a:ea typeface="ＭＳ Ｐゴシック" pitchFamily="34" charset="-128"/>
              </a:defRPr>
            </a:lvl5pPr>
            <a:lvl6pPr marL="250178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665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1152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639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C3025DE-D8CA-48A4-ACB9-6AEB64C1987F}" type="slidenum">
              <a:rPr lang="en-US" altLang="en-US" sz="1200"/>
              <a:pPr/>
              <a:t>5</a:t>
            </a:fld>
            <a:endParaRPr lang="en-US" altLang="en-US" sz="1200"/>
          </a:p>
        </p:txBody>
      </p:sp>
    </p:spTree>
    <p:extLst>
      <p:ext uri="{BB962C8B-B14F-4D97-AF65-F5344CB8AC3E}">
        <p14:creationId xmlns:p14="http://schemas.microsoft.com/office/powerpoint/2010/main" val="2426888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545997" y="4420317"/>
            <a:ext cx="5927936" cy="47330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36">
              <a:spcBef>
                <a:spcPct val="30000"/>
              </a:spcBef>
              <a:defRPr sz="1200">
                <a:solidFill>
                  <a:schemeClr val="tx1"/>
                </a:solidFill>
                <a:latin typeface="Times New Roman" pitchFamily="18" charset="0"/>
                <a:ea typeface="ＭＳ Ｐゴシック" pitchFamily="34" charset="-128"/>
              </a:defRPr>
            </a:lvl1pPr>
            <a:lvl2pPr marL="739272" indent="-284334" defTabSz="905136">
              <a:spcBef>
                <a:spcPct val="30000"/>
              </a:spcBef>
              <a:defRPr sz="1200">
                <a:solidFill>
                  <a:schemeClr val="tx1"/>
                </a:solidFill>
                <a:latin typeface="Times New Roman" pitchFamily="18" charset="0"/>
                <a:ea typeface="ＭＳ Ｐゴシック" pitchFamily="34" charset="-128"/>
              </a:defRPr>
            </a:lvl2pPr>
            <a:lvl3pPr marL="1137342" indent="-227468" defTabSz="905136">
              <a:spcBef>
                <a:spcPct val="30000"/>
              </a:spcBef>
              <a:defRPr sz="1200">
                <a:solidFill>
                  <a:schemeClr val="tx1"/>
                </a:solidFill>
                <a:latin typeface="Times New Roman" pitchFamily="18" charset="0"/>
                <a:ea typeface="ＭＳ Ｐゴシック" pitchFamily="34" charset="-128"/>
              </a:defRPr>
            </a:lvl3pPr>
            <a:lvl4pPr marL="1592279" indent="-227468" defTabSz="905136">
              <a:spcBef>
                <a:spcPct val="30000"/>
              </a:spcBef>
              <a:defRPr sz="1200">
                <a:solidFill>
                  <a:schemeClr val="tx1"/>
                </a:solidFill>
                <a:latin typeface="Times New Roman" pitchFamily="18" charset="0"/>
                <a:ea typeface="ＭＳ Ｐゴシック" pitchFamily="34" charset="-128"/>
              </a:defRPr>
            </a:lvl4pPr>
            <a:lvl5pPr marL="2047215" indent="-227468" defTabSz="905136">
              <a:spcBef>
                <a:spcPct val="30000"/>
              </a:spcBef>
              <a:defRPr sz="1200">
                <a:solidFill>
                  <a:schemeClr val="tx1"/>
                </a:solidFill>
                <a:latin typeface="Times New Roman" pitchFamily="18" charset="0"/>
                <a:ea typeface="ＭＳ Ｐゴシック" pitchFamily="34" charset="-128"/>
              </a:defRPr>
            </a:lvl5pPr>
            <a:lvl6pPr marL="2502152"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57088"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12024"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66961" indent="-227468" defTabSz="905136"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fld id="{079125B8-05E8-400F-A7A5-F1B033BA72F3}" type="slidenum">
              <a:rPr lang="en-US" altLang="en-US"/>
              <a:pPr>
                <a:spcBef>
                  <a:spcPct val="0"/>
                </a:spcBef>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22" indent="-17162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7</a:t>
            </a:fld>
            <a:endParaRPr lang="en-US"/>
          </a:p>
        </p:txBody>
      </p:sp>
    </p:spTree>
    <p:extLst>
      <p:ext uri="{BB962C8B-B14F-4D97-AF65-F5344CB8AC3E}">
        <p14:creationId xmlns:p14="http://schemas.microsoft.com/office/powerpoint/2010/main" val="44214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a typeface="ＭＳ Ｐゴシック"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03">
              <a:defRPr sz="2400">
                <a:solidFill>
                  <a:schemeClr val="tx1"/>
                </a:solidFill>
                <a:latin typeface="Times New Roman" pitchFamily="18" charset="0"/>
                <a:ea typeface="ＭＳ Ｐゴシック" pitchFamily="34" charset="-128"/>
              </a:defRPr>
            </a:lvl1pPr>
            <a:lvl2pPr marL="739163" indent="-284292" defTabSz="905003">
              <a:defRPr sz="2400">
                <a:solidFill>
                  <a:schemeClr val="tx1"/>
                </a:solidFill>
                <a:latin typeface="Times New Roman" pitchFamily="18" charset="0"/>
                <a:ea typeface="ＭＳ Ｐゴシック" pitchFamily="34" charset="-128"/>
              </a:defRPr>
            </a:lvl2pPr>
            <a:lvl3pPr marL="1137176" indent="-227435" defTabSz="905003">
              <a:defRPr sz="2400">
                <a:solidFill>
                  <a:schemeClr val="tx1"/>
                </a:solidFill>
                <a:latin typeface="Times New Roman" pitchFamily="18" charset="0"/>
                <a:ea typeface="ＭＳ Ｐゴシック" pitchFamily="34" charset="-128"/>
              </a:defRPr>
            </a:lvl3pPr>
            <a:lvl4pPr marL="1592045" indent="-227435" defTabSz="905003">
              <a:defRPr sz="2400">
                <a:solidFill>
                  <a:schemeClr val="tx1"/>
                </a:solidFill>
                <a:latin typeface="Times New Roman" pitchFamily="18" charset="0"/>
                <a:ea typeface="ＭＳ Ｐゴシック" pitchFamily="34" charset="-128"/>
              </a:defRPr>
            </a:lvl4pPr>
            <a:lvl5pPr marL="2046914" indent="-227435" defTabSz="905003">
              <a:defRPr sz="2400">
                <a:solidFill>
                  <a:schemeClr val="tx1"/>
                </a:solidFill>
                <a:latin typeface="Times New Roman" pitchFamily="18" charset="0"/>
                <a:ea typeface="ＭＳ Ｐゴシック" pitchFamily="34" charset="-128"/>
              </a:defRPr>
            </a:lvl5pPr>
            <a:lvl6pPr marL="250178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5665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11526"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66395" indent="-227435" defTabSz="90500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CC9D72E-AC38-4358-A3D4-3C3852648746}" type="slidenum">
              <a:rPr lang="en-US" altLang="en-US" sz="1200"/>
              <a:pPr/>
              <a:t>8</a:t>
            </a:fld>
            <a:endParaRPr lang="en-US" altLang="en-US" sz="1200"/>
          </a:p>
        </p:txBody>
      </p:sp>
    </p:spTree>
    <p:extLst>
      <p:ext uri="{BB962C8B-B14F-4D97-AF65-F5344CB8AC3E}">
        <p14:creationId xmlns:p14="http://schemas.microsoft.com/office/powerpoint/2010/main" val="1490542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821" y="4420318"/>
            <a:ext cx="6180586" cy="4187667"/>
          </a:xfrm>
        </p:spPr>
        <p:txBody>
          <a:bodyPr/>
          <a:lstStyle/>
          <a:p>
            <a:pPr marL="171597" indent="-171597">
              <a:spcAft>
                <a:spcPts val="601"/>
              </a:spcAft>
              <a:buFont typeface="Arial" panose="020B0604020202020204" pitchFamily="34" charset="0"/>
              <a:buChar char="•"/>
            </a:pPr>
            <a:r>
              <a:rPr lang="en-US" dirty="0"/>
              <a:t>We'll be looking at children's development in Ector in the five developmental areas covered by the EDI</a:t>
            </a:r>
          </a:p>
          <a:p>
            <a:pPr marL="171597" indent="-171597">
              <a:spcAft>
                <a:spcPts val="601"/>
              </a:spcAft>
              <a:buFont typeface="Arial" panose="020B0604020202020204" pitchFamily="34" charset="0"/>
              <a:buChar char="•"/>
            </a:pPr>
            <a:r>
              <a:rPr lang="en-US" dirty="0"/>
              <a:t>These are </a:t>
            </a:r>
          </a:p>
          <a:p>
            <a:pPr marL="629185" lvl="1" indent="-171597">
              <a:spcAft>
                <a:spcPts val="601"/>
              </a:spcAft>
              <a:buFont typeface="Arial" panose="020B0604020202020204" pitchFamily="34" charset="0"/>
              <a:buChar char="•"/>
            </a:pPr>
            <a:r>
              <a:rPr lang="en-US" altLang="en-US" dirty="0"/>
              <a:t>Physical health: Motor skills, physical readiness </a:t>
            </a:r>
          </a:p>
          <a:p>
            <a:pPr marL="629185" lvl="1" indent="-171597">
              <a:spcAft>
                <a:spcPts val="601"/>
              </a:spcAft>
              <a:buFont typeface="Arial" panose="020B0604020202020204" pitchFamily="34" charset="0"/>
              <a:buChar char="•"/>
            </a:pPr>
            <a:r>
              <a:rPr lang="en-US" altLang="en-US" dirty="0"/>
              <a:t>Social competence: Getting along with peers, respect for others </a:t>
            </a:r>
          </a:p>
          <a:p>
            <a:pPr marL="629185" lvl="1" indent="-171597">
              <a:spcAft>
                <a:spcPts val="601"/>
              </a:spcAft>
              <a:buFont typeface="Arial" panose="020B0604020202020204" pitchFamily="34" charset="0"/>
              <a:buChar char="•"/>
            </a:pPr>
            <a:r>
              <a:rPr lang="en-US" altLang="en-US" dirty="0"/>
              <a:t>Emotional maturity: Emotional wellbeing, feeling sad, fearful, etc.</a:t>
            </a:r>
          </a:p>
          <a:p>
            <a:pPr marL="629185" lvl="1" indent="-171597">
              <a:spcAft>
                <a:spcPts val="601"/>
              </a:spcAft>
              <a:buFont typeface="Arial" panose="020B0604020202020204" pitchFamily="34" charset="0"/>
              <a:buChar char="•"/>
            </a:pPr>
            <a:r>
              <a:rPr lang="en-US" altLang="en-US" dirty="0"/>
              <a:t>Language and cognitive: Abilities with reading, writing, numbers, shapes</a:t>
            </a:r>
          </a:p>
          <a:p>
            <a:pPr marL="629185" lvl="1" indent="-171597">
              <a:spcAft>
                <a:spcPts val="601"/>
              </a:spcAft>
              <a:buFont typeface="Arial" panose="020B0604020202020204" pitchFamily="34" charset="0"/>
              <a:buChar char="•"/>
            </a:pPr>
            <a:r>
              <a:rPr lang="en-US" altLang="en-US" dirty="0"/>
              <a:t>Communication skills: Ability to use language, communicate needs and understand</a:t>
            </a:r>
          </a:p>
          <a:p>
            <a:pPr marL="171597" indent="-171597">
              <a:spcAft>
                <a:spcPts val="601"/>
              </a:spcAft>
              <a:buFont typeface="Arial" panose="020B0604020202020204" pitchFamily="34" charset="0"/>
              <a:buChar char="•"/>
            </a:pPr>
            <a:r>
              <a:rPr lang="en-US" dirty="0"/>
              <a:t>The pie chart gives you a sense of the relative distribution of items in each of these domains.</a:t>
            </a:r>
          </a:p>
          <a:p>
            <a:pPr marL="171597" indent="-171597">
              <a:spcAft>
                <a:spcPts val="601"/>
              </a:spcAft>
              <a:buFont typeface="Arial" panose="020B0604020202020204" pitchFamily="34" charset="0"/>
              <a:buChar char="•"/>
            </a:pPr>
            <a:r>
              <a:rPr lang="en-US" dirty="0"/>
              <a:t>There are 103 items used to score the domains</a:t>
            </a:r>
          </a:p>
          <a:p>
            <a:pPr marL="171597" indent="-171597">
              <a:spcAft>
                <a:spcPts val="601"/>
              </a:spcAft>
              <a:buFont typeface="Arial" panose="020B0604020202020204" pitchFamily="34" charset="0"/>
              <a:buChar char="•"/>
            </a:pPr>
            <a:r>
              <a:rPr lang="en-US" dirty="0"/>
              <a:t>As the chart shows, over 50% of the items come from the social and emotional domains</a:t>
            </a:r>
          </a:p>
          <a:p>
            <a:pPr marL="171597" indent="-171597">
              <a:spcAft>
                <a:spcPts val="601"/>
              </a:spcAft>
              <a:buFont typeface="Arial" panose="020B0604020202020204" pitchFamily="34" charset="0"/>
              <a:buChar char="•"/>
            </a:pPr>
            <a:r>
              <a:rPr lang="en-US" dirty="0"/>
              <a:t>This is extremely important because we know these areas of development are key to overall wellbeing and success in life and are sometimes left off in measures of school readiness. </a:t>
            </a:r>
          </a:p>
          <a:p>
            <a:pPr marL="171597" indent="-171597">
              <a:spcAft>
                <a:spcPts val="601"/>
              </a:spcAft>
              <a:buFont typeface="Arial" panose="020B0604020202020204" pitchFamily="34" charset="0"/>
              <a:buChar char="•"/>
            </a:pPr>
            <a:r>
              <a:rPr lang="en-US" dirty="0"/>
              <a:t>Also, data results can also be broken out further into 16 subdomains to give a more granular look at how children are doing.   If there is interest and time during the Q&amp;A we can take a look at that. </a:t>
            </a:r>
          </a:p>
          <a:p>
            <a:endParaRPr lang="en-US" dirty="0"/>
          </a:p>
          <a:p>
            <a:endParaRPr lang="en-US" dirty="0"/>
          </a:p>
        </p:txBody>
      </p:sp>
      <p:sp>
        <p:nvSpPr>
          <p:cNvPr id="4" name="Slide Number Placeholder 3"/>
          <p:cNvSpPr>
            <a:spLocks noGrp="1"/>
          </p:cNvSpPr>
          <p:nvPr>
            <p:ph type="sldNum" sz="quarter" idx="10"/>
          </p:nvPr>
        </p:nvSpPr>
        <p:spPr/>
        <p:txBody>
          <a:bodyPr/>
          <a:lstStyle/>
          <a:p>
            <a:fld id="{43F21020-7F9D-4913-8F24-BE357A6CEBBA}" type="slidenum">
              <a:rPr lang="en-US" smtClean="0"/>
              <a:t>9</a:t>
            </a:fld>
            <a:endParaRPr lang="en-US"/>
          </a:p>
        </p:txBody>
      </p:sp>
    </p:spTree>
    <p:extLst>
      <p:ext uri="{BB962C8B-B14F-4D97-AF65-F5344CB8AC3E}">
        <p14:creationId xmlns:p14="http://schemas.microsoft.com/office/powerpoint/2010/main" val="20579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5FEFCC-F9D2-4F36-8C8A-F23E15131093}" type="datetime1">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204916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43962-A127-49FC-88DB-8C7CB3CA9A06}" type="datetime1">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34440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C1684-8170-4505-A9E5-E70259B37FF6}" type="datetime1">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312380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_I">
    <p:spTree>
      <p:nvGrpSpPr>
        <p:cNvPr id="1" name=""/>
        <p:cNvGrpSpPr/>
        <p:nvPr/>
      </p:nvGrpSpPr>
      <p:grpSpPr>
        <a:xfrm>
          <a:off x="0" y="0"/>
          <a:ext cx="0" cy="0"/>
          <a:chOff x="0" y="0"/>
          <a:chExt cx="0" cy="0"/>
        </a:xfrm>
      </p:grpSpPr>
      <p:cxnSp>
        <p:nvCxnSpPr>
          <p:cNvPr id="3" name="Straight Connector 2"/>
          <p:cNvCxnSpPr/>
          <p:nvPr userDrawn="1"/>
        </p:nvCxnSpPr>
        <p:spPr>
          <a:xfrm>
            <a:off x="309045" y="6462995"/>
            <a:ext cx="8525910"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805" y="-13066"/>
            <a:ext cx="9144000" cy="92612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11"/>
          </p:nvPr>
        </p:nvSpPr>
        <p:spPr>
          <a:xfrm>
            <a:off x="5939355" y="6462995"/>
            <a:ext cx="2895600" cy="365125"/>
          </a:xfrm>
          <a:prstGeom prst="rect">
            <a:avLst/>
          </a:prstGeom>
        </p:spPr>
        <p:txBody>
          <a:bodyPr/>
          <a:lstStyle>
            <a:lvl1pPr algn="r">
              <a:defRPr sz="1050">
                <a:solidFill>
                  <a:srgbClr val="1F497D"/>
                </a:solidFill>
              </a:defRPr>
            </a:lvl1pPr>
          </a:lstStyle>
          <a:p>
            <a:r>
              <a:rPr lang="en-US"/>
              <a:t>Siiimple Media Presentation</a:t>
            </a:r>
            <a:endParaRPr lang="en-US" dirty="0"/>
          </a:p>
        </p:txBody>
      </p:sp>
      <p:sp>
        <p:nvSpPr>
          <p:cNvPr id="15" name="Slide Number Placeholder 5"/>
          <p:cNvSpPr>
            <a:spLocks noGrp="1"/>
          </p:cNvSpPr>
          <p:nvPr>
            <p:ph type="sldNum" sz="quarter" idx="12"/>
          </p:nvPr>
        </p:nvSpPr>
        <p:spPr>
          <a:xfrm>
            <a:off x="309045" y="6462995"/>
            <a:ext cx="2133600" cy="365125"/>
          </a:xfrm>
          <a:prstGeom prst="rect">
            <a:avLst/>
          </a:prstGeom>
        </p:spPr>
        <p:txBody>
          <a:bodyPr/>
          <a:lstStyle>
            <a:lvl1pPr>
              <a:defRPr sz="1050">
                <a:solidFill>
                  <a:srgbClr val="1F497D"/>
                </a:solidFill>
              </a:defRPr>
            </a:lvl1pPr>
          </a:lstStyle>
          <a:p>
            <a:fld id="{0DD42D0F-7CFE-4B6D-B924-C0BA2BE91302}" type="slidenum">
              <a:rPr lang="en-US" smtClean="0"/>
              <a:pPr/>
              <a:t>‹#›</a:t>
            </a:fld>
            <a:endParaRPr lang="en-US" dirty="0"/>
          </a:p>
        </p:txBody>
      </p:sp>
      <p:sp>
        <p:nvSpPr>
          <p:cNvPr id="17" name="Text Placeholder 16"/>
          <p:cNvSpPr>
            <a:spLocks noGrp="1"/>
          </p:cNvSpPr>
          <p:nvPr>
            <p:ph type="body" sz="quarter" idx="13"/>
          </p:nvPr>
        </p:nvSpPr>
        <p:spPr>
          <a:xfrm>
            <a:off x="309045" y="1124700"/>
            <a:ext cx="8525393" cy="5023237"/>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3"/>
          <p:cNvSpPr>
            <a:spLocks noGrp="1"/>
          </p:cNvSpPr>
          <p:nvPr>
            <p:ph type="body" sz="quarter" idx="14" hasCustomPrompt="1"/>
          </p:nvPr>
        </p:nvSpPr>
        <p:spPr>
          <a:xfrm>
            <a:off x="4034500" y="241385"/>
            <a:ext cx="4647030" cy="461312"/>
          </a:xfrm>
          <a:prstGeom prst="rect">
            <a:avLst/>
          </a:prstGeom>
        </p:spPr>
        <p:txBody>
          <a:bodyPr anchor="b"/>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kern="3000" spc="30" dirty="0">
                <a:solidFill>
                  <a:schemeClr val="bg1"/>
                </a:solidFill>
                <a:latin typeface="Calibri Regular" charset="0"/>
              </a:rPr>
              <a:t>Sub Header (or delete)</a:t>
            </a:r>
          </a:p>
        </p:txBody>
      </p:sp>
      <p:sp>
        <p:nvSpPr>
          <p:cNvPr id="21" name="Title 1"/>
          <p:cNvSpPr>
            <a:spLocks noGrp="1"/>
          </p:cNvSpPr>
          <p:nvPr>
            <p:ph type="title" hasCustomPrompt="1"/>
          </p:nvPr>
        </p:nvSpPr>
        <p:spPr>
          <a:xfrm>
            <a:off x="996530" y="194468"/>
            <a:ext cx="2884179" cy="537186"/>
          </a:xfrm>
          <a:prstGeom prst="rect">
            <a:avLst/>
          </a:prstGeom>
        </p:spPr>
        <p:txBody>
          <a:bodyPr/>
          <a:lstStyle>
            <a:lvl1pPr algn="l">
              <a:defRPr sz="3600">
                <a:solidFill>
                  <a:schemeClr val="bg1"/>
                </a:solidFill>
              </a:defRPr>
            </a:lvl1pPr>
          </a:lstStyle>
          <a:p>
            <a:r>
              <a:rPr lang="en-US" dirty="0"/>
              <a:t>Enter Heading</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442" y="121040"/>
            <a:ext cx="501469" cy="684042"/>
          </a:xfrm>
          <a:prstGeom prst="rect">
            <a:avLst/>
          </a:prstGeom>
        </p:spPr>
      </p:pic>
    </p:spTree>
    <p:extLst>
      <p:ext uri="{BB962C8B-B14F-4D97-AF65-F5344CB8AC3E}">
        <p14:creationId xmlns:p14="http://schemas.microsoft.com/office/powerpoint/2010/main" val="164415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lvl1pPr algn="l">
              <a:defRPr sz="3600" b="1">
                <a:solidFill>
                  <a:srgbClr val="31A004"/>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Clr>
                <a:srgbClr val="31A004"/>
              </a:buClr>
              <a:buFont typeface="Arial" panose="020B0604020202020204" pitchFamily="34" charset="0"/>
              <a:buChar char="•"/>
              <a:defRPr>
                <a:solidFill>
                  <a:srgbClr val="004D86"/>
                </a:solidFill>
                <a:latin typeface="Helvetica" panose="020B0604020202020204" pitchFamily="34" charset="0"/>
                <a:cs typeface="Helvetica" panose="020B0604020202020204" pitchFamily="34" charset="0"/>
              </a:defRPr>
            </a:lvl1pPr>
            <a:lvl2pPr marL="742950" indent="-285750">
              <a:buClr>
                <a:srgbClr val="31A004"/>
              </a:buClr>
              <a:buFont typeface="Arial" panose="020B0604020202020204" pitchFamily="34" charset="0"/>
              <a:buChar char="•"/>
              <a:defRPr>
                <a:solidFill>
                  <a:srgbClr val="004D86"/>
                </a:solidFill>
                <a:latin typeface="Helvetica" panose="020B0604020202020204" pitchFamily="34" charset="0"/>
                <a:cs typeface="Helvetica" panose="020B0604020202020204" pitchFamily="34" charset="0"/>
              </a:defRPr>
            </a:lvl2pPr>
            <a:lvl3pPr marL="1143000" indent="-228600">
              <a:buClr>
                <a:srgbClr val="31A004"/>
              </a:buClr>
              <a:buFont typeface="Arial" panose="020B0604020202020204" pitchFamily="34" charset="0"/>
              <a:buChar char="•"/>
              <a:defRPr>
                <a:solidFill>
                  <a:srgbClr val="004D86"/>
                </a:solidFill>
                <a:latin typeface="Helvetica" panose="020B0604020202020204" pitchFamily="34" charset="0"/>
                <a:cs typeface="Helvetica" panose="020B0604020202020204" pitchFamily="34" charset="0"/>
              </a:defRPr>
            </a:lvl3pPr>
            <a:lvl4pPr marL="1600200" indent="-228600">
              <a:buClr>
                <a:srgbClr val="31A004"/>
              </a:buClr>
              <a:buFont typeface="Arial" panose="020B0604020202020204" pitchFamily="34" charset="0"/>
              <a:buChar char="•"/>
              <a:defRPr>
                <a:solidFill>
                  <a:srgbClr val="004D86"/>
                </a:solidFill>
                <a:latin typeface="Helvetica" panose="020B0604020202020204" pitchFamily="34" charset="0"/>
                <a:cs typeface="Helvetica" panose="020B0604020202020204" pitchFamily="34" charset="0"/>
              </a:defRPr>
            </a:lvl4pPr>
            <a:lvl5pPr marL="2057400" indent="-228600">
              <a:buClr>
                <a:srgbClr val="31A004"/>
              </a:buClr>
              <a:buFont typeface="Arial" panose="020B0604020202020204" pitchFamily="34" charset="0"/>
              <a:buChar char="•"/>
              <a:defRPr>
                <a:solidFill>
                  <a:srgbClr val="004D86"/>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5FFC293-426C-4B30-B5A7-F223408996D4}" type="datetime1">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38084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D5C21-DD6B-4256-8EB8-D8A90560E14B}" type="datetime1">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135952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3B4BD4-B19B-46F4-9496-C58F236BE1C3}" type="datetime1">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425625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85B25-B8FA-4A16-B548-AA96BC8C567A}" type="datetime1">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208205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1DEAD3-93EB-421A-A0A1-847B0CAB4803}" type="datetime1">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1246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5E6E8-5185-4149-9907-69262AAA3D13}" type="datetime1">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195347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85D323-85FC-47C1-A5E9-1FEAC936B7B9}" type="datetime1">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378116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726B77-683F-4DFA-86C5-D575E86B7374}" type="datetime1">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9DA0FB-52A0-4272-B7B4-744B412D6E7A}" type="slidenum">
              <a:rPr lang="en-US" smtClean="0"/>
              <a:t>‹#›</a:t>
            </a:fld>
            <a:endParaRPr lang="en-US"/>
          </a:p>
        </p:txBody>
      </p:sp>
    </p:spTree>
    <p:extLst>
      <p:ext uri="{BB962C8B-B14F-4D97-AF65-F5344CB8AC3E}">
        <p14:creationId xmlns:p14="http://schemas.microsoft.com/office/powerpoint/2010/main" val="1615279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B068F-9BF0-45F1-A28D-5E1972EC3D79}" type="datetime1">
              <a:rPr lang="en-US" smtClean="0"/>
              <a:t>1/14/2020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DA0FB-52A0-4272-B7B4-744B412D6E7A}" type="slidenum">
              <a:rPr lang="en-US" smtClean="0"/>
              <a:t>‹#›</a:t>
            </a:fld>
            <a:endParaRPr lang="en-US"/>
          </a:p>
        </p:txBody>
      </p:sp>
    </p:spTree>
    <p:extLst>
      <p:ext uri="{BB962C8B-B14F-4D97-AF65-F5344CB8AC3E}">
        <p14:creationId xmlns:p14="http://schemas.microsoft.com/office/powerpoint/2010/main" val="117313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0Azu7tbSGes" TargetMode="External"/><Relationship Id="rId6" Type="http://schemas.openxmlformats.org/officeDocument/2006/relationships/image" Target="../media/image5.png"/><Relationship Id="rId5" Type="http://schemas.openxmlformats.org/officeDocument/2006/relationships/hyperlink" Target="https://www.youtube.com/watch?v=0Azu7tbSGes"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29400"/>
            <a:ext cx="91440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p:cNvSpPr/>
          <p:nvPr/>
        </p:nvSpPr>
        <p:spPr>
          <a:xfrm>
            <a:off x="0" y="-39903"/>
            <a:ext cx="9144000" cy="6858000"/>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sz="2600" dirty="0" smtClean="0"/>
          </a:p>
          <a:p>
            <a:pPr algn="ctr" eaLnBrk="1" hangingPunct="1">
              <a:defRPr/>
            </a:pPr>
            <a:endParaRPr lang="en-US" sz="2600" dirty="0"/>
          </a:p>
          <a:p>
            <a:pPr algn="ctr" eaLnBrk="1" hangingPunct="1">
              <a:defRPr/>
            </a:pPr>
            <a:r>
              <a:rPr lang="en-US" sz="2600" dirty="0" smtClean="0"/>
              <a:t>Dr. Diana Ruiz, DNP, RN, CNE, PHNA-BC, CCTM, CWOCN, NE-BC </a:t>
            </a:r>
            <a:endParaRPr lang="en-US" sz="2600" dirty="0"/>
          </a:p>
        </p:txBody>
      </p:sp>
      <p:cxnSp>
        <p:nvCxnSpPr>
          <p:cNvPr id="12" name="Straight Connector 11"/>
          <p:cNvCxnSpPr/>
          <p:nvPr/>
        </p:nvCxnSpPr>
        <p:spPr>
          <a:xfrm>
            <a:off x="2797947" y="3048000"/>
            <a:ext cx="3886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129DA0FB-52A0-4272-B7B4-744B412D6E7A}" type="slidenum">
              <a:rPr lang="en-US" smtClean="0"/>
              <a:t>1</a:t>
            </a:fld>
            <a:endParaRPr lang="en-US"/>
          </a:p>
        </p:txBody>
      </p:sp>
      <p:sp>
        <p:nvSpPr>
          <p:cNvPr id="15" name="TextBox 8"/>
          <p:cNvSpPr txBox="1">
            <a:spLocks noChangeArrowheads="1"/>
          </p:cNvSpPr>
          <p:nvPr/>
        </p:nvSpPr>
        <p:spPr bwMode="auto">
          <a:xfrm>
            <a:off x="1169974" y="299190"/>
            <a:ext cx="83820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lgn="ctr">
              <a:spcBef>
                <a:spcPct val="0"/>
              </a:spcBef>
              <a:buClrTx/>
              <a:buNone/>
            </a:pPr>
            <a:r>
              <a:rPr lang="en-US" altLang="en-US" sz="3200" b="1" i="1" dirty="0">
                <a:solidFill>
                  <a:schemeClr val="bg1"/>
                </a:solidFill>
                <a:latin typeface="+mj-lt"/>
              </a:rPr>
              <a:t>A Snapshot of Children’s Development</a:t>
            </a:r>
          </a:p>
          <a:p>
            <a:pPr algn="ctr">
              <a:spcBef>
                <a:spcPct val="0"/>
              </a:spcBef>
              <a:buClrTx/>
              <a:buNone/>
            </a:pPr>
            <a:r>
              <a:rPr lang="en-US" altLang="en-US" sz="3200" b="1" i="1" dirty="0">
                <a:solidFill>
                  <a:schemeClr val="bg1"/>
                </a:solidFill>
                <a:latin typeface="+mj-lt"/>
              </a:rPr>
              <a:t>in Ector County</a:t>
            </a:r>
          </a:p>
          <a:p>
            <a:pPr algn="ctr">
              <a:spcBef>
                <a:spcPct val="0"/>
              </a:spcBef>
              <a:buClrTx/>
              <a:buNone/>
            </a:pPr>
            <a:endParaRPr lang="en-US" altLang="en-US" sz="3200" b="1" dirty="0">
              <a:solidFill>
                <a:schemeClr val="bg1"/>
              </a:solidFill>
              <a:latin typeface="+mj-lt"/>
            </a:endParaRPr>
          </a:p>
          <a:p>
            <a:pPr algn="ctr" eaLnBrk="1" hangingPunct="1">
              <a:spcBef>
                <a:spcPct val="0"/>
              </a:spcBef>
              <a:buClrTx/>
              <a:buFontTx/>
              <a:buNone/>
            </a:pPr>
            <a:r>
              <a:rPr lang="en-US" altLang="en-US" sz="2800" b="1" i="1" dirty="0">
                <a:solidFill>
                  <a:schemeClr val="bg1"/>
                </a:solidFill>
                <a:latin typeface="+mj-lt"/>
              </a:rPr>
              <a:t>Results from the 2018 Implementation of the</a:t>
            </a:r>
            <a:br>
              <a:rPr lang="en-US" altLang="en-US" sz="2800" b="1" i="1" dirty="0">
                <a:solidFill>
                  <a:schemeClr val="bg1"/>
                </a:solidFill>
                <a:latin typeface="+mj-lt"/>
              </a:rPr>
            </a:br>
            <a:r>
              <a:rPr lang="en-US" altLang="en-US" sz="2800" b="1" i="1" dirty="0">
                <a:solidFill>
                  <a:schemeClr val="bg1"/>
                </a:solidFill>
                <a:latin typeface="+mj-lt"/>
              </a:rPr>
              <a:t>Early Development Instrument (EDI)</a:t>
            </a:r>
          </a:p>
          <a:p>
            <a:pPr algn="ctr" eaLnBrk="1" hangingPunct="1">
              <a:spcBef>
                <a:spcPct val="0"/>
              </a:spcBef>
              <a:buClrTx/>
              <a:buFontTx/>
              <a:buNone/>
            </a:pPr>
            <a:endParaRPr lang="en-US" altLang="en-US" sz="2000" b="1" dirty="0" smtClean="0">
              <a:solidFill>
                <a:schemeClr val="bg1"/>
              </a:solidFill>
              <a:latin typeface="+mj-lt"/>
            </a:endParaRPr>
          </a:p>
          <a:p>
            <a:pPr algn="ctr" eaLnBrk="1" hangingPunct="1">
              <a:spcBef>
                <a:spcPct val="0"/>
              </a:spcBef>
              <a:buClrTx/>
              <a:buFontTx/>
              <a:buNone/>
            </a:pPr>
            <a:endParaRPr lang="en-US" altLang="en-US" sz="2000" b="1" dirty="0">
              <a:solidFill>
                <a:schemeClr val="bg1"/>
              </a:solidFill>
              <a:latin typeface="+mj-lt"/>
            </a:endParaRPr>
          </a:p>
          <a:p>
            <a:pPr algn="ctr" eaLnBrk="1" hangingPunct="1">
              <a:spcBef>
                <a:spcPct val="0"/>
              </a:spcBef>
              <a:buClrTx/>
              <a:buFontTx/>
              <a:buNone/>
            </a:pPr>
            <a:endParaRPr lang="en-US" altLang="en-US" sz="2000" b="1" dirty="0" smtClean="0">
              <a:solidFill>
                <a:schemeClr val="bg1"/>
              </a:solidFill>
              <a:latin typeface="+mj-lt"/>
            </a:endParaRPr>
          </a:p>
          <a:p>
            <a:pPr algn="ctr" eaLnBrk="1" hangingPunct="1">
              <a:spcBef>
                <a:spcPct val="0"/>
              </a:spcBef>
              <a:buClrTx/>
              <a:buFontTx/>
              <a:buNone/>
            </a:pPr>
            <a:endParaRPr lang="en-US" altLang="en-US" sz="2000" b="1" dirty="0" smtClean="0">
              <a:solidFill>
                <a:schemeClr val="bg1"/>
              </a:solidFill>
              <a:latin typeface="+mj-lt"/>
            </a:endParaRPr>
          </a:p>
          <a:p>
            <a:pPr algn="ctr" eaLnBrk="1" hangingPunct="1">
              <a:spcBef>
                <a:spcPct val="0"/>
              </a:spcBef>
              <a:buClrTx/>
              <a:buFontTx/>
              <a:buNone/>
            </a:pPr>
            <a:endParaRPr lang="en-US" altLang="en-US" sz="2000" b="1" dirty="0">
              <a:solidFill>
                <a:schemeClr val="bg1"/>
              </a:solidFill>
              <a:latin typeface="+mj-lt"/>
            </a:endParaRPr>
          </a:p>
          <a:p>
            <a:pPr algn="ctr" eaLnBrk="1" hangingPunct="1">
              <a:spcBef>
                <a:spcPct val="0"/>
              </a:spcBef>
              <a:buClrTx/>
              <a:buFontTx/>
              <a:buNone/>
            </a:pPr>
            <a:endParaRPr lang="en-US" altLang="en-US" sz="2000" b="1" dirty="0" smtClean="0">
              <a:solidFill>
                <a:schemeClr val="bg1"/>
              </a:solidFill>
              <a:latin typeface="+mj-lt"/>
            </a:endParaRPr>
          </a:p>
          <a:p>
            <a:pPr algn="ctr" eaLnBrk="1" hangingPunct="1">
              <a:spcBef>
                <a:spcPct val="0"/>
              </a:spcBef>
              <a:buClrTx/>
              <a:buFontTx/>
              <a:buNone/>
            </a:pPr>
            <a:endParaRPr lang="en-US" altLang="en-US" sz="2000" b="1" dirty="0">
              <a:solidFill>
                <a:schemeClr val="bg1"/>
              </a:solidFill>
              <a:latin typeface="+mj-lt"/>
            </a:endParaRPr>
          </a:p>
        </p:txBody>
      </p:sp>
      <p:pic>
        <p:nvPicPr>
          <p:cNvPr id="5" name="Picture 4">
            <a:extLst>
              <a:ext uri="{FF2B5EF4-FFF2-40B4-BE49-F238E27FC236}">
                <a16:creationId xmlns:a16="http://schemas.microsoft.com/office/drawing/2014/main" id="{8CDD6FE7-D020-44D8-8EAA-404A53C8C65E}"/>
              </a:ext>
            </a:extLst>
          </p:cNvPr>
          <p:cNvPicPr>
            <a:picLocks noChangeAspect="1"/>
          </p:cNvPicPr>
          <p:nvPr/>
        </p:nvPicPr>
        <p:blipFill>
          <a:blip r:embed="rId3"/>
          <a:stretch>
            <a:fillRect/>
          </a:stretch>
        </p:blipFill>
        <p:spPr>
          <a:xfrm>
            <a:off x="6221016" y="5417795"/>
            <a:ext cx="2418159" cy="938555"/>
          </a:xfrm>
          <a:prstGeom prst="rect">
            <a:avLst/>
          </a:prstGeom>
        </p:spPr>
      </p:pic>
      <p:pic>
        <p:nvPicPr>
          <p:cNvPr id="6" name="Picture 5">
            <a:extLst>
              <a:ext uri="{FF2B5EF4-FFF2-40B4-BE49-F238E27FC236}">
                <a16:creationId xmlns:a16="http://schemas.microsoft.com/office/drawing/2014/main" id="{2F486339-0A80-41F7-A4C1-CA1956CDC99F}"/>
              </a:ext>
            </a:extLst>
          </p:cNvPr>
          <p:cNvPicPr>
            <a:picLocks noChangeAspect="1"/>
          </p:cNvPicPr>
          <p:nvPr/>
        </p:nvPicPr>
        <p:blipFill>
          <a:blip r:embed="rId4"/>
          <a:stretch>
            <a:fillRect/>
          </a:stretch>
        </p:blipFill>
        <p:spPr>
          <a:xfrm>
            <a:off x="239598" y="299190"/>
            <a:ext cx="1371600" cy="1767526"/>
          </a:xfrm>
          <a:prstGeom prst="rect">
            <a:avLst/>
          </a:prstGeom>
        </p:spPr>
      </p:pic>
    </p:spTree>
    <p:extLst>
      <p:ext uri="{BB962C8B-B14F-4D97-AF65-F5344CB8AC3E}">
        <p14:creationId xmlns:p14="http://schemas.microsoft.com/office/powerpoint/2010/main" val="1884654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3400" y="91418"/>
            <a:ext cx="7793038" cy="795528"/>
          </a:xfrm>
        </p:spPr>
        <p:txBody>
          <a:bodyPr>
            <a:normAutofit/>
          </a:bodyPr>
          <a:lstStyle/>
          <a:p>
            <a:pPr marL="342900" indent="-342900"/>
            <a:r>
              <a:rPr lang="en-US" altLang="en-US" dirty="0"/>
              <a:t>EDI Measurement</a:t>
            </a:r>
          </a:p>
        </p:txBody>
      </p:sp>
      <p:sp>
        <p:nvSpPr>
          <p:cNvPr id="614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0B236DDC-2669-4372-9F34-D0CDBEBA10CE}" type="slidenum">
              <a:rPr lang="en-US" altLang="en-US" sz="1400">
                <a:solidFill>
                  <a:srgbClr val="1C1C1C"/>
                </a:solidFill>
                <a:latin typeface="Tahoma" pitchFamily="34" charset="0"/>
              </a:rPr>
              <a:pPr>
                <a:spcBef>
                  <a:spcPct val="0"/>
                </a:spcBef>
                <a:buClrTx/>
                <a:buFontTx/>
                <a:buNone/>
              </a:pPr>
              <a:t>10</a:t>
            </a:fld>
            <a:endParaRPr lang="en-US" altLang="en-US" sz="1400">
              <a:solidFill>
                <a:srgbClr val="1C1C1C"/>
              </a:solidFill>
              <a:latin typeface="Tahoma" pitchFamily="34" charset="0"/>
            </a:endParaRPr>
          </a:p>
        </p:txBody>
      </p:sp>
      <p:graphicFrame>
        <p:nvGraphicFramePr>
          <p:cNvPr id="10" name="Table 9">
            <a:extLst>
              <a:ext uri="{FF2B5EF4-FFF2-40B4-BE49-F238E27FC236}">
                <a16:creationId xmlns:a16="http://schemas.microsoft.com/office/drawing/2014/main" id="{1DFE506D-43F8-4138-ADF3-4C5C99232963}"/>
              </a:ext>
            </a:extLst>
          </p:cNvPr>
          <p:cNvGraphicFramePr>
            <a:graphicFrameLocks noGrp="1"/>
          </p:cNvGraphicFramePr>
          <p:nvPr>
            <p:extLst>
              <p:ext uri="{D42A27DB-BD31-4B8C-83A1-F6EECF244321}">
                <p14:modId xmlns:p14="http://schemas.microsoft.com/office/powerpoint/2010/main" val="2739495528"/>
              </p:ext>
            </p:extLst>
          </p:nvPr>
        </p:nvGraphicFramePr>
        <p:xfrm>
          <a:off x="123571" y="2018248"/>
          <a:ext cx="8896858" cy="2019220"/>
        </p:xfrm>
        <a:graphic>
          <a:graphicData uri="http://schemas.openxmlformats.org/drawingml/2006/table">
            <a:tbl>
              <a:tblPr firstRow="1" bandRow="1">
                <a:tableStyleId>{5C22544A-7EE6-4342-B048-85BDC9FD1C3A}</a:tableStyleId>
              </a:tblPr>
              <a:tblGrid>
                <a:gridCol w="1207008">
                  <a:extLst>
                    <a:ext uri="{9D8B030D-6E8A-4147-A177-3AD203B41FA5}">
                      <a16:colId xmlns:a16="http://schemas.microsoft.com/office/drawing/2014/main" val="3366574404"/>
                    </a:ext>
                  </a:extLst>
                </a:gridCol>
                <a:gridCol w="1371600">
                  <a:extLst>
                    <a:ext uri="{9D8B030D-6E8A-4147-A177-3AD203B41FA5}">
                      <a16:colId xmlns:a16="http://schemas.microsoft.com/office/drawing/2014/main" val="479031216"/>
                    </a:ext>
                  </a:extLst>
                </a:gridCol>
                <a:gridCol w="6318250">
                  <a:extLst>
                    <a:ext uri="{9D8B030D-6E8A-4147-A177-3AD203B41FA5}">
                      <a16:colId xmlns:a16="http://schemas.microsoft.com/office/drawing/2014/main" val="3900619052"/>
                    </a:ext>
                  </a:extLst>
                </a:gridCol>
              </a:tblGrid>
              <a:tr h="495300">
                <a:tc>
                  <a:txBody>
                    <a:bodyPr/>
                    <a:lstStyle/>
                    <a:p>
                      <a:pPr algn="ctr"/>
                      <a:r>
                        <a:rPr lang="en-US" sz="1800" i="0" u="sng" dirty="0"/>
                        <a:t>Vulnerable</a:t>
                      </a:r>
                    </a:p>
                  </a:txBody>
                  <a:tcPr marT="45700" marB="45700" anchor="ctr">
                    <a:solidFill>
                      <a:schemeClr val="accent2"/>
                    </a:solidFill>
                  </a:tcPr>
                </a:tc>
                <a:tc>
                  <a:txBody>
                    <a:bodyPr/>
                    <a:lstStyle/>
                    <a:p>
                      <a:pPr algn="ctr"/>
                      <a:r>
                        <a:rPr lang="en-US" sz="1800" i="0" u="sng" dirty="0"/>
                        <a:t>At-Risk</a:t>
                      </a:r>
                    </a:p>
                  </a:txBody>
                  <a:tcPr marT="45700" marB="45700" anchor="ctr">
                    <a:solidFill>
                      <a:schemeClr val="accent4"/>
                    </a:solidFill>
                  </a:tcPr>
                </a:tc>
                <a:tc>
                  <a:txBody>
                    <a:bodyPr/>
                    <a:lstStyle/>
                    <a:p>
                      <a:pPr algn="ctr"/>
                      <a:r>
                        <a:rPr lang="en-US" sz="1800" i="0" u="sng" dirty="0"/>
                        <a:t>On Track</a:t>
                      </a:r>
                    </a:p>
                  </a:txBody>
                  <a:tcPr marT="45700" marB="45700" anchor="ctr">
                    <a:solidFill>
                      <a:schemeClr val="accent6"/>
                    </a:solidFill>
                  </a:tcPr>
                </a:tc>
                <a:extLst>
                  <a:ext uri="{0D108BD9-81ED-4DB2-BD59-A6C34878D82A}">
                    <a16:rowId xmlns:a16="http://schemas.microsoft.com/office/drawing/2014/main" val="3217674756"/>
                  </a:ext>
                </a:extLst>
              </a:tr>
              <a:tr h="495300">
                <a:tc>
                  <a:txBody>
                    <a:bodyPr/>
                    <a:lstStyle/>
                    <a:p>
                      <a:pPr algn="ctr"/>
                      <a:r>
                        <a:rPr lang="en-US" sz="1600" dirty="0">
                          <a:solidFill>
                            <a:schemeClr val="tx1">
                              <a:lumMod val="95000"/>
                              <a:lumOff val="5000"/>
                            </a:schemeClr>
                          </a:solidFill>
                        </a:rPr>
                        <a:t>0 to ≤ 10</a:t>
                      </a:r>
                      <a:r>
                        <a:rPr lang="en-US" sz="1600" baseline="30000" dirty="0">
                          <a:solidFill>
                            <a:schemeClr val="tx1">
                              <a:lumMod val="95000"/>
                              <a:lumOff val="5000"/>
                            </a:schemeClr>
                          </a:solidFill>
                        </a:rPr>
                        <a:t>th</a:t>
                      </a:r>
                      <a:r>
                        <a:rPr lang="en-US" sz="1600" dirty="0">
                          <a:solidFill>
                            <a:schemeClr val="tx1">
                              <a:lumMod val="95000"/>
                              <a:lumOff val="5000"/>
                            </a:schemeClr>
                          </a:solidFill>
                        </a:rPr>
                        <a:t/>
                      </a:r>
                      <a:br>
                        <a:rPr lang="en-US" sz="1600" dirty="0">
                          <a:solidFill>
                            <a:schemeClr val="tx1">
                              <a:lumMod val="95000"/>
                              <a:lumOff val="5000"/>
                            </a:schemeClr>
                          </a:solidFill>
                        </a:rPr>
                      </a:br>
                      <a:r>
                        <a:rPr lang="en-US" sz="1600" dirty="0">
                          <a:solidFill>
                            <a:schemeClr val="tx1">
                              <a:lumMod val="95000"/>
                              <a:lumOff val="5000"/>
                            </a:schemeClr>
                          </a:solidFill>
                        </a:rPr>
                        <a:t>percentile</a:t>
                      </a:r>
                    </a:p>
                  </a:txBody>
                  <a:tcPr marT="45700" marB="4570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95000"/>
                              <a:lumOff val="5000"/>
                            </a:schemeClr>
                          </a:solidFill>
                        </a:rPr>
                        <a:t>&gt;10</a:t>
                      </a:r>
                      <a:r>
                        <a:rPr lang="en-US" sz="1600" baseline="30000" dirty="0">
                          <a:solidFill>
                            <a:schemeClr val="tx1">
                              <a:lumMod val="95000"/>
                              <a:lumOff val="5000"/>
                            </a:schemeClr>
                          </a:solidFill>
                        </a:rPr>
                        <a:t>th</a:t>
                      </a:r>
                      <a:r>
                        <a:rPr lang="en-US" sz="1600" dirty="0">
                          <a:solidFill>
                            <a:schemeClr val="tx1">
                              <a:lumMod val="95000"/>
                              <a:lumOff val="5000"/>
                            </a:schemeClr>
                          </a:solidFill>
                        </a:rPr>
                        <a:t> to ≤ 25</a:t>
                      </a:r>
                      <a:r>
                        <a:rPr lang="en-US" sz="1600" baseline="30000" dirty="0">
                          <a:solidFill>
                            <a:schemeClr val="tx1">
                              <a:lumMod val="95000"/>
                              <a:lumOff val="5000"/>
                            </a:schemeClr>
                          </a:solidFill>
                        </a:rPr>
                        <a:t>th</a:t>
                      </a:r>
                      <a:r>
                        <a:rPr lang="en-US" sz="1600" dirty="0">
                          <a:solidFill>
                            <a:schemeClr val="tx1">
                              <a:lumMod val="95000"/>
                              <a:lumOff val="5000"/>
                            </a:schemeClr>
                          </a:solidFill>
                        </a:rPr>
                        <a:t> percentile</a:t>
                      </a:r>
                    </a:p>
                  </a:txBody>
                  <a:tcPr marT="45700" marB="45700" anchor="ctr">
                    <a:solidFill>
                      <a:schemeClr val="accent4">
                        <a:lumMod val="40000"/>
                        <a:lumOff val="60000"/>
                      </a:schemeClr>
                    </a:solidFill>
                  </a:tcPr>
                </a:tc>
                <a:tc>
                  <a:txBody>
                    <a:bodyPr/>
                    <a:lstStyle/>
                    <a:p>
                      <a:pPr algn="ctr"/>
                      <a:r>
                        <a:rPr lang="en-US" sz="1600" dirty="0">
                          <a:solidFill>
                            <a:schemeClr val="tx1">
                              <a:lumMod val="95000"/>
                              <a:lumOff val="5000"/>
                            </a:schemeClr>
                          </a:solidFill>
                        </a:rPr>
                        <a:t>&gt;25</a:t>
                      </a:r>
                      <a:r>
                        <a:rPr lang="en-US" sz="1600" baseline="30000" dirty="0">
                          <a:solidFill>
                            <a:schemeClr val="tx1">
                              <a:lumMod val="95000"/>
                              <a:lumOff val="5000"/>
                            </a:schemeClr>
                          </a:solidFill>
                        </a:rPr>
                        <a:t>th</a:t>
                      </a:r>
                      <a:r>
                        <a:rPr lang="en-US" sz="1600" dirty="0">
                          <a:solidFill>
                            <a:schemeClr val="tx1">
                              <a:lumMod val="95000"/>
                              <a:lumOff val="5000"/>
                            </a:schemeClr>
                          </a:solidFill>
                        </a:rPr>
                        <a:t> - 100</a:t>
                      </a:r>
                      <a:r>
                        <a:rPr lang="en-US" sz="1600" baseline="30000" dirty="0">
                          <a:solidFill>
                            <a:schemeClr val="tx1">
                              <a:lumMod val="95000"/>
                              <a:lumOff val="5000"/>
                            </a:schemeClr>
                          </a:solidFill>
                        </a:rPr>
                        <a:t>th</a:t>
                      </a:r>
                      <a:r>
                        <a:rPr lang="en-US" sz="1600" dirty="0">
                          <a:solidFill>
                            <a:schemeClr val="tx1">
                              <a:lumMod val="95000"/>
                              <a:lumOff val="5000"/>
                            </a:schemeClr>
                          </a:solidFill>
                        </a:rPr>
                        <a:t> percentile</a:t>
                      </a:r>
                    </a:p>
                  </a:txBody>
                  <a:tcPr marT="45700" marB="45700" anchor="ctr">
                    <a:solidFill>
                      <a:schemeClr val="accent6">
                        <a:lumMod val="40000"/>
                        <a:lumOff val="60000"/>
                      </a:schemeClr>
                    </a:solidFill>
                  </a:tcPr>
                </a:tc>
                <a:extLst>
                  <a:ext uri="{0D108BD9-81ED-4DB2-BD59-A6C34878D82A}">
                    <a16:rowId xmlns:a16="http://schemas.microsoft.com/office/drawing/2014/main" val="1063105404"/>
                  </a:ext>
                </a:extLst>
              </a:tr>
              <a:tr h="495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lumMod val="95000"/>
                              <a:lumOff val="5000"/>
                            </a:schemeClr>
                          </a:solidFill>
                        </a:rPr>
                        <a:t>Most likely to experience problems later in school</a:t>
                      </a:r>
                      <a:endParaRPr lang="en-US" sz="1400" i="1" dirty="0"/>
                    </a:p>
                  </a:txBody>
                  <a:tcPr marT="45700" marB="45700"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lumMod val="95000"/>
                              <a:lumOff val="5000"/>
                            </a:schemeClr>
                          </a:solidFill>
                        </a:rPr>
                        <a:t>Not vulnerable but lower than expected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lumMod val="95000"/>
                            <a:lumOff val="5000"/>
                          </a:schemeClr>
                        </a:solidFill>
                      </a:endParaRPr>
                    </a:p>
                  </a:txBody>
                  <a:tcPr marT="45700" marB="457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lumMod val="95000"/>
                              <a:lumOff val="5000"/>
                            </a:schemeClr>
                          </a:solidFill>
                        </a:rPr>
                        <a:t>Meets developmental milestones and expected to be successful in later grades</a:t>
                      </a:r>
                    </a:p>
                    <a:p>
                      <a:pPr algn="ctr"/>
                      <a:endParaRPr lang="en-US" sz="1400" dirty="0">
                        <a:solidFill>
                          <a:schemeClr val="tx1">
                            <a:lumMod val="95000"/>
                            <a:lumOff val="5000"/>
                          </a:schemeClr>
                        </a:solidFill>
                      </a:endParaRPr>
                    </a:p>
                  </a:txBody>
                  <a:tcPr marT="45700" marB="45700" anchor="ctr">
                    <a:solidFill>
                      <a:schemeClr val="accent6">
                        <a:lumMod val="40000"/>
                        <a:lumOff val="60000"/>
                      </a:schemeClr>
                    </a:solidFill>
                  </a:tcPr>
                </a:tc>
                <a:extLst>
                  <a:ext uri="{0D108BD9-81ED-4DB2-BD59-A6C34878D82A}">
                    <a16:rowId xmlns:a16="http://schemas.microsoft.com/office/drawing/2014/main" val="3155732065"/>
                  </a:ext>
                </a:extLst>
              </a:tr>
            </a:tbl>
          </a:graphicData>
        </a:graphic>
      </p:graphicFrame>
      <p:pic>
        <p:nvPicPr>
          <p:cNvPr id="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95715"/>
            <a:ext cx="88265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74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School Snapshot</a:t>
            </a:r>
            <a:endParaRPr lang="en-US" dirty="0"/>
          </a:p>
        </p:txBody>
      </p:sp>
      <p:sp>
        <p:nvSpPr>
          <p:cNvPr id="4" name="Slide Number Placeholder 3"/>
          <p:cNvSpPr>
            <a:spLocks noGrp="1"/>
          </p:cNvSpPr>
          <p:nvPr>
            <p:ph type="sldNum" sz="quarter" idx="12"/>
          </p:nvPr>
        </p:nvSpPr>
        <p:spPr/>
        <p:txBody>
          <a:bodyPr/>
          <a:lstStyle/>
          <a:p>
            <a:fld id="{129DA0FB-52A0-4272-B7B4-744B412D6E7A}" type="slidenum">
              <a:rPr lang="en-US" smtClean="0"/>
              <a:t>11</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857246887"/>
              </p:ext>
            </p:extLst>
          </p:nvPr>
        </p:nvGraphicFramePr>
        <p:xfrm>
          <a:off x="1143000" y="1143000"/>
          <a:ext cx="6911744" cy="5395912"/>
        </p:xfrm>
        <a:graphic>
          <a:graphicData uri="http://schemas.openxmlformats.org/presentationml/2006/ole">
            <mc:AlternateContent xmlns:mc="http://schemas.openxmlformats.org/markup-compatibility/2006">
              <mc:Choice xmlns:v="urn:schemas-microsoft-com:vml" Requires="v">
                <p:oleObj spid="_x0000_s1040" name="Worksheet" r:id="rId4" imgW="6934313" imgH="7238970" progId="Excel.Sheet.12">
                  <p:embed/>
                </p:oleObj>
              </mc:Choice>
              <mc:Fallback>
                <p:oleObj name="Worksheet" r:id="rId4" imgW="6934313" imgH="7238970" progId="Excel.Sheet.12">
                  <p:embed/>
                  <p:pic>
                    <p:nvPicPr>
                      <p:cNvPr id="0" name=""/>
                      <p:cNvPicPr/>
                      <p:nvPr/>
                    </p:nvPicPr>
                    <p:blipFill>
                      <a:blip r:embed="rId5"/>
                      <a:stretch>
                        <a:fillRect/>
                      </a:stretch>
                    </p:blipFill>
                    <p:spPr>
                      <a:xfrm>
                        <a:off x="1143000" y="1143000"/>
                        <a:ext cx="6911744" cy="5395912"/>
                      </a:xfrm>
                      <a:prstGeom prst="rect">
                        <a:avLst/>
                      </a:prstGeom>
                    </p:spPr>
                  </p:pic>
                </p:oleObj>
              </mc:Fallback>
            </mc:AlternateContent>
          </a:graphicData>
        </a:graphic>
      </p:graphicFrame>
    </p:spTree>
    <p:extLst>
      <p:ext uri="{BB962C8B-B14F-4D97-AF65-F5344CB8AC3E}">
        <p14:creationId xmlns:p14="http://schemas.microsoft.com/office/powerpoint/2010/main" val="2841872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0"/>
            <a:ext cx="8915400" cy="1041400"/>
          </a:xfrm>
        </p:spPr>
        <p:txBody>
          <a:bodyPr>
            <a:normAutofit/>
          </a:bodyPr>
          <a:lstStyle/>
          <a:p>
            <a:pPr algn="ctr"/>
            <a:r>
              <a:rPr lang="en-US" altLang="en-US" sz="2600" b="1" dirty="0"/>
              <a:t>Comparison of EDI Results by Developmental Domain  </a:t>
            </a:r>
            <a:br>
              <a:rPr lang="en-US" altLang="en-US" sz="2600" b="1" dirty="0"/>
            </a:br>
            <a:r>
              <a:rPr lang="en-US" altLang="en-US" sz="2200" b="1" dirty="0"/>
              <a:t>National Convenience Sample (2017) vs. Ector County (2018)</a:t>
            </a:r>
            <a:endParaRPr lang="en-US" altLang="en-US" sz="2200" i="1" dirty="0"/>
          </a:p>
        </p:txBody>
      </p:sp>
      <p:sp>
        <p:nvSpPr>
          <p:cNvPr id="14" name="Arrow: Right 13"/>
          <p:cNvSpPr/>
          <p:nvPr/>
        </p:nvSpPr>
        <p:spPr>
          <a:xfrm>
            <a:off x="-19119" y="1219204"/>
            <a:ext cx="466796" cy="457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31A004"/>
              </a:highlight>
            </a:endParaRPr>
          </a:p>
        </p:txBody>
      </p:sp>
      <p:sp>
        <p:nvSpPr>
          <p:cNvPr id="15" name="Arrow: Right 14"/>
          <p:cNvSpPr/>
          <p:nvPr/>
        </p:nvSpPr>
        <p:spPr>
          <a:xfrm>
            <a:off x="-18908" y="2830512"/>
            <a:ext cx="457200" cy="4286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B6E5C337-12B3-493F-A66F-96FB9025DCC1}" type="slidenum">
              <a:rPr lang="en-US" altLang="en-US" sz="1400">
                <a:solidFill>
                  <a:srgbClr val="1C1C1C"/>
                </a:solidFill>
                <a:latin typeface="Tahoma" pitchFamily="34" charset="0"/>
              </a:rPr>
              <a:pPr>
                <a:spcBef>
                  <a:spcPct val="0"/>
                </a:spcBef>
                <a:buClrTx/>
                <a:buFontTx/>
                <a:buNone/>
              </a:pPr>
              <a:t>12</a:t>
            </a:fld>
            <a:endParaRPr lang="en-US" altLang="en-US" sz="1400" dirty="0">
              <a:solidFill>
                <a:srgbClr val="1C1C1C"/>
              </a:solidFill>
              <a:latin typeface="Tahoma" pitchFamily="34" charset="0"/>
            </a:endParaRPr>
          </a:p>
        </p:txBody>
      </p:sp>
      <p:sp>
        <p:nvSpPr>
          <p:cNvPr id="18" name="Arrow: Right 14"/>
          <p:cNvSpPr/>
          <p:nvPr/>
        </p:nvSpPr>
        <p:spPr>
          <a:xfrm>
            <a:off x="-19119" y="2071687"/>
            <a:ext cx="457200" cy="4286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extLst>
              <p:ext uri="{D42A27DB-BD31-4B8C-83A1-F6EECF244321}">
                <p14:modId xmlns:p14="http://schemas.microsoft.com/office/powerpoint/2010/main" val="3465129706"/>
              </p:ext>
            </p:extLst>
          </p:nvPr>
        </p:nvGraphicFramePr>
        <p:xfrm>
          <a:off x="475263" y="992084"/>
          <a:ext cx="8211537" cy="571139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2"/>
          <p:cNvSpPr txBox="1">
            <a:spLocks noChangeArrowheads="1"/>
          </p:cNvSpPr>
          <p:nvPr/>
        </p:nvSpPr>
        <p:spPr bwMode="auto">
          <a:xfrm>
            <a:off x="457201" y="1171575"/>
            <a:ext cx="1952625"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Physical Health and Well-being</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13" name="Text Box 2"/>
          <p:cNvSpPr txBox="1">
            <a:spLocks noChangeArrowheads="1"/>
          </p:cNvSpPr>
          <p:nvPr/>
        </p:nvSpPr>
        <p:spPr bwMode="auto">
          <a:xfrm>
            <a:off x="456566" y="2028816"/>
            <a:ext cx="1941830" cy="257184"/>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Social Competence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19" name="Text Box 2"/>
          <p:cNvSpPr txBox="1">
            <a:spLocks noChangeArrowheads="1"/>
          </p:cNvSpPr>
          <p:nvPr/>
        </p:nvSpPr>
        <p:spPr bwMode="auto">
          <a:xfrm>
            <a:off x="457201" y="2891533"/>
            <a:ext cx="1889760" cy="30886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Emotional Maturity</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0" name="Text Box 2"/>
          <p:cNvSpPr txBox="1">
            <a:spLocks noChangeArrowheads="1"/>
          </p:cNvSpPr>
          <p:nvPr/>
        </p:nvSpPr>
        <p:spPr bwMode="auto">
          <a:xfrm>
            <a:off x="457201" y="3733800"/>
            <a:ext cx="2286635"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Language and Cognitive Development</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1" name="Text Box 2"/>
          <p:cNvSpPr txBox="1">
            <a:spLocks noChangeArrowheads="1"/>
          </p:cNvSpPr>
          <p:nvPr/>
        </p:nvSpPr>
        <p:spPr bwMode="auto">
          <a:xfrm>
            <a:off x="457201" y="4629141"/>
            <a:ext cx="2548944"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Communication Skills and General Knowledge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2" name="Text Box 2"/>
          <p:cNvSpPr txBox="1">
            <a:spLocks noChangeArrowheads="1"/>
          </p:cNvSpPr>
          <p:nvPr/>
        </p:nvSpPr>
        <p:spPr bwMode="auto">
          <a:xfrm>
            <a:off x="457201" y="5476875"/>
            <a:ext cx="2599690" cy="3905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Distribution Across All Developmental Domains</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814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p:nvPr>
            <p:extLst/>
          </p:nvPr>
        </p:nvGraphicFramePr>
        <p:xfrm>
          <a:off x="475263" y="992084"/>
          <a:ext cx="8211537" cy="5711399"/>
        </p:xfrm>
        <a:graphic>
          <a:graphicData uri="http://schemas.openxmlformats.org/drawingml/2006/chart">
            <c:chart xmlns:c="http://schemas.openxmlformats.org/drawingml/2006/chart" xmlns:r="http://schemas.openxmlformats.org/officeDocument/2006/relationships" r:id="rId3"/>
          </a:graphicData>
        </a:graphic>
      </p:graphicFrame>
      <p:sp>
        <p:nvSpPr>
          <p:cNvPr id="66562" name="Title 1"/>
          <p:cNvSpPr>
            <a:spLocks noGrp="1"/>
          </p:cNvSpPr>
          <p:nvPr>
            <p:ph type="title"/>
          </p:nvPr>
        </p:nvSpPr>
        <p:spPr>
          <a:xfrm>
            <a:off x="76200" y="0"/>
            <a:ext cx="8915400" cy="1041400"/>
          </a:xfrm>
        </p:spPr>
        <p:txBody>
          <a:bodyPr>
            <a:normAutofit/>
          </a:bodyPr>
          <a:lstStyle/>
          <a:p>
            <a:pPr algn="ctr"/>
            <a:r>
              <a:rPr lang="en-US" altLang="en-US" sz="2600" b="1" dirty="0"/>
              <a:t>Comparison of EDI Results by Developmental Domain  </a:t>
            </a:r>
            <a:br>
              <a:rPr lang="en-US" altLang="en-US" sz="2600" b="1" dirty="0"/>
            </a:br>
            <a:r>
              <a:rPr lang="en-US" altLang="en-US" sz="2200" b="1" dirty="0"/>
              <a:t>National </a:t>
            </a:r>
            <a:r>
              <a:rPr lang="en-US" altLang="en-US" sz="2200" b="1" dirty="0" smtClean="0"/>
              <a:t>Convenience Sample </a:t>
            </a:r>
            <a:r>
              <a:rPr lang="en-US" altLang="en-US" sz="2200" b="1" dirty="0"/>
              <a:t>(</a:t>
            </a:r>
            <a:r>
              <a:rPr lang="en-US" altLang="en-US" sz="2200" b="1" dirty="0" smtClean="0"/>
              <a:t>2014) </a:t>
            </a:r>
            <a:r>
              <a:rPr lang="en-US" altLang="en-US" sz="2200" b="1" dirty="0"/>
              <a:t>vs. </a:t>
            </a:r>
            <a:r>
              <a:rPr lang="en-US" altLang="en-US" sz="2200" b="1" dirty="0" smtClean="0"/>
              <a:t>Ector County (2014)</a:t>
            </a:r>
            <a:endParaRPr lang="en-US" altLang="en-US" sz="2200" i="1" dirty="0"/>
          </a:p>
        </p:txBody>
      </p:sp>
      <p:sp>
        <p:nvSpPr>
          <p:cNvPr id="14" name="Arrow: Right 13"/>
          <p:cNvSpPr/>
          <p:nvPr/>
        </p:nvSpPr>
        <p:spPr>
          <a:xfrm>
            <a:off x="-28715" y="3733800"/>
            <a:ext cx="466796" cy="457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31A004"/>
              </a:highlight>
            </a:endParaRPr>
          </a:p>
        </p:txBody>
      </p:sp>
      <p:sp>
        <p:nvSpPr>
          <p:cNvPr id="15" name="Arrow: Right 14"/>
          <p:cNvSpPr/>
          <p:nvPr/>
        </p:nvSpPr>
        <p:spPr>
          <a:xfrm>
            <a:off x="-18908" y="2830512"/>
            <a:ext cx="457200" cy="42862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B6E5C337-12B3-493F-A66F-96FB9025DCC1}" type="slidenum">
              <a:rPr lang="en-US" altLang="en-US" sz="1400">
                <a:solidFill>
                  <a:srgbClr val="1C1C1C"/>
                </a:solidFill>
                <a:latin typeface="Tahoma" pitchFamily="34" charset="0"/>
              </a:rPr>
              <a:pPr>
                <a:spcBef>
                  <a:spcPct val="0"/>
                </a:spcBef>
                <a:buClrTx/>
                <a:buFontTx/>
                <a:buNone/>
              </a:pPr>
              <a:t>13</a:t>
            </a:fld>
            <a:endParaRPr lang="en-US" altLang="en-US" sz="1400" dirty="0">
              <a:solidFill>
                <a:srgbClr val="1C1C1C"/>
              </a:solidFill>
              <a:latin typeface="Tahoma" pitchFamily="34" charset="0"/>
            </a:endParaRPr>
          </a:p>
        </p:txBody>
      </p:sp>
      <p:sp>
        <p:nvSpPr>
          <p:cNvPr id="12" name="Text Box 2"/>
          <p:cNvSpPr txBox="1">
            <a:spLocks noChangeArrowheads="1"/>
          </p:cNvSpPr>
          <p:nvPr/>
        </p:nvSpPr>
        <p:spPr bwMode="auto">
          <a:xfrm>
            <a:off x="457201" y="1171575"/>
            <a:ext cx="1952625"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Physical Health and Well-being</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13" name="Text Box 2"/>
          <p:cNvSpPr txBox="1">
            <a:spLocks noChangeArrowheads="1"/>
          </p:cNvSpPr>
          <p:nvPr/>
        </p:nvSpPr>
        <p:spPr bwMode="auto">
          <a:xfrm>
            <a:off x="456566" y="2028816"/>
            <a:ext cx="1941830" cy="257184"/>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Social Competence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19" name="Text Box 2"/>
          <p:cNvSpPr txBox="1">
            <a:spLocks noChangeArrowheads="1"/>
          </p:cNvSpPr>
          <p:nvPr/>
        </p:nvSpPr>
        <p:spPr bwMode="auto">
          <a:xfrm>
            <a:off x="457201" y="2891533"/>
            <a:ext cx="1889760" cy="30886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Emotional Maturity</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0" name="Text Box 2"/>
          <p:cNvSpPr txBox="1">
            <a:spLocks noChangeArrowheads="1"/>
          </p:cNvSpPr>
          <p:nvPr/>
        </p:nvSpPr>
        <p:spPr bwMode="auto">
          <a:xfrm>
            <a:off x="457201" y="3733800"/>
            <a:ext cx="2286635"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Language and Cognitive Development</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1" name="Text Box 2"/>
          <p:cNvSpPr txBox="1">
            <a:spLocks noChangeArrowheads="1"/>
          </p:cNvSpPr>
          <p:nvPr/>
        </p:nvSpPr>
        <p:spPr bwMode="auto">
          <a:xfrm>
            <a:off x="457201" y="4629141"/>
            <a:ext cx="2548944" cy="552459"/>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Communication Skills and General Knowledge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22" name="Text Box 2"/>
          <p:cNvSpPr txBox="1">
            <a:spLocks noChangeArrowheads="1"/>
          </p:cNvSpPr>
          <p:nvPr/>
        </p:nvSpPr>
        <p:spPr bwMode="auto">
          <a:xfrm>
            <a:off x="457201" y="5476875"/>
            <a:ext cx="2599690" cy="3905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1300" b="1" i="1" dirty="0">
                <a:effectLst/>
                <a:latin typeface="Calibri" panose="020F0502020204030204" pitchFamily="34" charset="0"/>
                <a:ea typeface="MS Mincho" panose="02020609040205080304" pitchFamily="49" charset="-128"/>
                <a:cs typeface="Times New Roman" panose="02020603050405020304" pitchFamily="18" charset="0"/>
              </a:rPr>
              <a:t>Distribution Across All Developmental Domains</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1977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le 4"/>
          <p:cNvSpPr>
            <a:spLocks noGrp="1"/>
          </p:cNvSpPr>
          <p:nvPr>
            <p:ph type="title"/>
          </p:nvPr>
        </p:nvSpPr>
        <p:spPr>
          <a:xfrm>
            <a:off x="457200" y="76200"/>
            <a:ext cx="7793038" cy="795528"/>
          </a:xfrm>
        </p:spPr>
        <p:txBody>
          <a:bodyPr>
            <a:normAutofit/>
          </a:bodyPr>
          <a:lstStyle/>
          <a:p>
            <a:pPr algn="l"/>
            <a:r>
              <a:rPr lang="en-US" altLang="en-US" sz="3600" b="1" dirty="0">
                <a:solidFill>
                  <a:srgbClr val="31A004"/>
                </a:solidFill>
                <a:latin typeface="Helvetica" panose="020B0604020202020204" pitchFamily="34" charset="0"/>
                <a:cs typeface="Helvetica" panose="020B0604020202020204" pitchFamily="34" charset="0"/>
              </a:rPr>
              <a:t>16 Developmental Subdomains</a:t>
            </a: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001990427"/>
              </p:ext>
            </p:extLst>
          </p:nvPr>
        </p:nvGraphicFramePr>
        <p:xfrm>
          <a:off x="0" y="1066800"/>
          <a:ext cx="9144000" cy="528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6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BBF6EFE-67F5-4A9C-847B-904109EDBF7A}" type="slidenum">
              <a:rPr lang="en-US" altLang="en-US" sz="1400">
                <a:solidFill>
                  <a:srgbClr val="1C1C1C"/>
                </a:solidFill>
                <a:latin typeface="Tahoma" pitchFamily="34" charset="0"/>
              </a:rPr>
              <a:pPr/>
              <a:t>14</a:t>
            </a:fld>
            <a:endParaRPr lang="en-US" altLang="en-US" sz="1400" dirty="0">
              <a:solidFill>
                <a:srgbClr val="1C1C1C"/>
              </a:solidFill>
              <a:latin typeface="Tahoma" pitchFamily="34" charset="0"/>
            </a:endParaRPr>
          </a:p>
        </p:txBody>
      </p:sp>
    </p:spTree>
    <p:extLst>
      <p:ext uri="{BB962C8B-B14F-4D97-AF65-F5344CB8AC3E}">
        <p14:creationId xmlns:p14="http://schemas.microsoft.com/office/powerpoint/2010/main" val="3617207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20" y="91282"/>
            <a:ext cx="8229600" cy="792162"/>
          </a:xfrm>
        </p:spPr>
        <p:txBody>
          <a:bodyPr>
            <a:normAutofit/>
          </a:bodyPr>
          <a:lstStyle/>
          <a:p>
            <a:r>
              <a:rPr lang="en-US" dirty="0"/>
              <a:t>EDI Measurement - Subdomains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0137848"/>
              </p:ext>
            </p:extLst>
          </p:nvPr>
        </p:nvGraphicFramePr>
        <p:xfrm>
          <a:off x="457200" y="12954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129DA0FB-52A0-4272-B7B4-744B412D6E7A}" type="slidenum">
              <a:rPr lang="en-US" smtClean="0"/>
              <a:t>15</a:t>
            </a:fld>
            <a:endParaRPr lang="en-US"/>
          </a:p>
        </p:txBody>
      </p:sp>
    </p:spTree>
    <p:extLst>
      <p:ext uri="{BB962C8B-B14F-4D97-AF65-F5344CB8AC3E}">
        <p14:creationId xmlns:p14="http://schemas.microsoft.com/office/powerpoint/2010/main" val="317854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DA0FB-52A0-4272-B7B4-744B412D6E7A}" type="slidenum">
              <a:rPr lang="en-US" smtClean="0"/>
              <a:t>16</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950728043"/>
              </p:ext>
            </p:extLst>
          </p:nvPr>
        </p:nvGraphicFramePr>
        <p:xfrm>
          <a:off x="838200" y="4343400"/>
          <a:ext cx="7772400" cy="2514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a:graphicFrameLocks noGrp="1"/>
          </p:cNvGraphicFramePr>
          <p:nvPr>
            <p:extLst>
              <p:ext uri="{D42A27DB-BD31-4B8C-83A1-F6EECF244321}">
                <p14:modId xmlns:p14="http://schemas.microsoft.com/office/powerpoint/2010/main" val="1170149081"/>
              </p:ext>
            </p:extLst>
          </p:nvPr>
        </p:nvGraphicFramePr>
        <p:xfrm>
          <a:off x="242454" y="25400"/>
          <a:ext cx="8659091" cy="4495800"/>
        </p:xfrm>
        <a:graphic>
          <a:graphicData uri="http://schemas.openxmlformats.org/drawingml/2006/chart">
            <c:chart xmlns:c="http://schemas.openxmlformats.org/drawingml/2006/chart" xmlns:r="http://schemas.openxmlformats.org/officeDocument/2006/relationships" r:id="rId8"/>
          </a:graphicData>
        </a:graphic>
      </p:graphicFrame>
      <p:sp>
        <p:nvSpPr>
          <p:cNvPr id="6" name="Arrow: Right 1">
            <a:extLst>
              <a:ext uri="{FF2B5EF4-FFF2-40B4-BE49-F238E27FC236}">
                <a16:creationId xmlns:a16="http://schemas.microsoft.com/office/drawing/2014/main" id="{C124DE77-2A0F-4C77-9CBE-E41275C6D239}"/>
              </a:ext>
            </a:extLst>
          </p:cNvPr>
          <p:cNvSpPr/>
          <p:nvPr/>
        </p:nvSpPr>
        <p:spPr>
          <a:xfrm rot="7274437">
            <a:off x="7540830" y="854270"/>
            <a:ext cx="457202" cy="42870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7254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DA0FB-52A0-4272-B7B4-744B412D6E7A}" type="slidenum">
              <a:rPr lang="en-US" smtClean="0"/>
              <a:t>17</a:t>
            </a:fld>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27315060"/>
              </p:ext>
            </p:extLst>
          </p:nvPr>
        </p:nvGraphicFramePr>
        <p:xfrm>
          <a:off x="914400" y="4267200"/>
          <a:ext cx="7772400" cy="2454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a:graphicFrameLocks noGrp="1"/>
          </p:cNvGraphicFramePr>
          <p:nvPr>
            <p:extLst>
              <p:ext uri="{D42A27DB-BD31-4B8C-83A1-F6EECF244321}">
                <p14:modId xmlns:p14="http://schemas.microsoft.com/office/powerpoint/2010/main" val="193115491"/>
              </p:ext>
            </p:extLst>
          </p:nvPr>
        </p:nvGraphicFramePr>
        <p:xfrm>
          <a:off x="242454" y="0"/>
          <a:ext cx="8659091" cy="4343400"/>
        </p:xfrm>
        <a:graphic>
          <a:graphicData uri="http://schemas.openxmlformats.org/drawingml/2006/chart">
            <c:chart xmlns:c="http://schemas.openxmlformats.org/drawingml/2006/chart" xmlns:r="http://schemas.openxmlformats.org/officeDocument/2006/relationships" r:id="rId8"/>
          </a:graphicData>
        </a:graphic>
      </p:graphicFrame>
      <p:sp>
        <p:nvSpPr>
          <p:cNvPr id="6" name="Arrow: Right 1">
            <a:extLst>
              <a:ext uri="{FF2B5EF4-FFF2-40B4-BE49-F238E27FC236}">
                <a16:creationId xmlns:a16="http://schemas.microsoft.com/office/drawing/2014/main" id="{C124DE77-2A0F-4C77-9CBE-E41275C6D239}"/>
              </a:ext>
            </a:extLst>
          </p:cNvPr>
          <p:cNvSpPr/>
          <p:nvPr/>
        </p:nvSpPr>
        <p:spPr>
          <a:xfrm rot="7274437">
            <a:off x="1749631" y="625669"/>
            <a:ext cx="457202" cy="42870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94878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DA0FB-52A0-4272-B7B4-744B412D6E7A}" type="slidenum">
              <a:rPr lang="en-US" smtClean="0"/>
              <a:t>18</a:t>
            </a:fld>
            <a:endParaRPr lang="en-US"/>
          </a:p>
        </p:txBody>
      </p:sp>
      <p:graphicFrame>
        <p:nvGraphicFramePr>
          <p:cNvPr id="4" name="Content Placeholder 2"/>
          <p:cNvGraphicFramePr>
            <a:graphicFrameLocks noGrp="1"/>
          </p:cNvGraphicFramePr>
          <p:nvPr>
            <p:ph idx="1"/>
            <p:extLst>
              <p:ext uri="{D42A27DB-BD31-4B8C-83A1-F6EECF244321}">
                <p14:modId xmlns:p14="http://schemas.microsoft.com/office/powerpoint/2010/main" val="4014556548"/>
              </p:ext>
            </p:extLst>
          </p:nvPr>
        </p:nvGraphicFramePr>
        <p:xfrm>
          <a:off x="914400" y="4114800"/>
          <a:ext cx="7772400" cy="2606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a:graphicFrameLocks noGrp="1"/>
          </p:cNvGraphicFramePr>
          <p:nvPr>
            <p:extLst>
              <p:ext uri="{D42A27DB-BD31-4B8C-83A1-F6EECF244321}">
                <p14:modId xmlns:p14="http://schemas.microsoft.com/office/powerpoint/2010/main" val="987835656"/>
              </p:ext>
            </p:extLst>
          </p:nvPr>
        </p:nvGraphicFramePr>
        <p:xfrm>
          <a:off x="304800" y="1"/>
          <a:ext cx="8663609" cy="4419600"/>
        </p:xfrm>
        <a:graphic>
          <a:graphicData uri="http://schemas.openxmlformats.org/drawingml/2006/chart">
            <c:chart xmlns:c="http://schemas.openxmlformats.org/drawingml/2006/chart" xmlns:r="http://schemas.openxmlformats.org/officeDocument/2006/relationships" r:id="rId8"/>
          </a:graphicData>
        </a:graphic>
      </p:graphicFrame>
      <p:sp>
        <p:nvSpPr>
          <p:cNvPr id="6" name="Arrow: Right 1">
            <a:extLst>
              <a:ext uri="{FF2B5EF4-FFF2-40B4-BE49-F238E27FC236}">
                <a16:creationId xmlns:a16="http://schemas.microsoft.com/office/drawing/2014/main" id="{C124DE77-2A0F-4C77-9CBE-E41275C6D239}"/>
              </a:ext>
            </a:extLst>
          </p:cNvPr>
          <p:cNvSpPr/>
          <p:nvPr/>
        </p:nvSpPr>
        <p:spPr>
          <a:xfrm rot="7274437">
            <a:off x="1902031" y="701870"/>
            <a:ext cx="457202" cy="42870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5055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17992305"/>
              </p:ext>
            </p:extLst>
          </p:nvPr>
        </p:nvGraphicFramePr>
        <p:xfrm>
          <a:off x="685800" y="1462088"/>
          <a:ext cx="7772400" cy="393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9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A139D2-11B0-4F9E-840B-EF9A4B88E6AC}" type="slidenum">
              <a:rPr lang="en-US" altLang="en-US" sz="1400">
                <a:solidFill>
                  <a:srgbClr val="1C1C1C"/>
                </a:solidFill>
                <a:latin typeface="Tahoma" pitchFamily="34" charset="0"/>
              </a:rPr>
              <a:pPr/>
              <a:t>19</a:t>
            </a:fld>
            <a:endParaRPr lang="en-US" altLang="en-US" sz="1400">
              <a:solidFill>
                <a:srgbClr val="1C1C1C"/>
              </a:solidFill>
              <a:latin typeface="Tahoma" pitchFamily="34" charset="0"/>
            </a:endParaRPr>
          </a:p>
        </p:txBody>
      </p:sp>
    </p:spTree>
    <p:extLst>
      <p:ext uri="{BB962C8B-B14F-4D97-AF65-F5344CB8AC3E}">
        <p14:creationId xmlns:p14="http://schemas.microsoft.com/office/powerpoint/2010/main" val="2980041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DA0FB-52A0-4272-B7B4-744B412D6E7A}" type="slidenum">
              <a:rPr lang="en-US" smtClean="0"/>
              <a:t>2</a:t>
            </a:fld>
            <a:endParaRPr lang="en-US"/>
          </a:p>
        </p:txBody>
      </p:sp>
      <p:graphicFrame>
        <p:nvGraphicFramePr>
          <p:cNvPr id="3" name="Diagram 2"/>
          <p:cNvGraphicFramePr/>
          <p:nvPr>
            <p:extLst/>
          </p:nvPr>
        </p:nvGraphicFramePr>
        <p:xfrm>
          <a:off x="1828800" y="1600200"/>
          <a:ext cx="54864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481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68" y="76200"/>
            <a:ext cx="8229600" cy="792162"/>
          </a:xfrm>
        </p:spPr>
        <p:txBody>
          <a:bodyPr/>
          <a:lstStyle/>
          <a:p>
            <a:r>
              <a:rPr lang="en-US" dirty="0"/>
              <a:t>Mapping the EDI</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47774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129DA0FB-52A0-4272-B7B4-744B412D6E7A}" type="slidenum">
              <a:rPr lang="en-US" smtClean="0"/>
              <a:t>20</a:t>
            </a:fld>
            <a:endParaRPr lang="en-US"/>
          </a:p>
        </p:txBody>
      </p:sp>
    </p:spTree>
    <p:extLst>
      <p:ext uri="{BB962C8B-B14F-4D97-AF65-F5344CB8AC3E}">
        <p14:creationId xmlns:p14="http://schemas.microsoft.com/office/powerpoint/2010/main" val="2163040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21</a:t>
            </a:fld>
            <a:endParaRPr lang="en-US"/>
          </a:p>
        </p:txBody>
      </p:sp>
      <p:pic>
        <p:nvPicPr>
          <p:cNvPr id="5" name="Picture 4"/>
          <p:cNvPicPr>
            <a:picLocks noChangeAspect="1"/>
          </p:cNvPicPr>
          <p:nvPr/>
        </p:nvPicPr>
        <p:blipFill>
          <a:blip r:embed="rId3"/>
          <a:stretch>
            <a:fillRect/>
          </a:stretch>
        </p:blipFill>
        <p:spPr>
          <a:xfrm>
            <a:off x="87181" y="0"/>
            <a:ext cx="8969639" cy="6858000"/>
          </a:xfrm>
          <a:prstGeom prst="rect">
            <a:avLst/>
          </a:prstGeom>
        </p:spPr>
      </p:pic>
    </p:spTree>
    <p:extLst>
      <p:ext uri="{BB962C8B-B14F-4D97-AF65-F5344CB8AC3E}">
        <p14:creationId xmlns:p14="http://schemas.microsoft.com/office/powerpoint/2010/main" val="3201672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22</a:t>
            </a:fld>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93050" y="0"/>
            <a:ext cx="8957900" cy="6858000"/>
          </a:xfrm>
          <a:prstGeom prst="rect">
            <a:avLst/>
          </a:prstGeom>
        </p:spPr>
      </p:pic>
    </p:spTree>
    <p:extLst>
      <p:ext uri="{BB962C8B-B14F-4D97-AF65-F5344CB8AC3E}">
        <p14:creationId xmlns:p14="http://schemas.microsoft.com/office/powerpoint/2010/main" val="2888401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792162"/>
          </a:xfrm>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23</a:t>
            </a:fld>
            <a:endParaRPr lang="en-US"/>
          </a:p>
        </p:txBody>
      </p:sp>
      <p:pic>
        <p:nvPicPr>
          <p:cNvPr id="5" name="Picture 4"/>
          <p:cNvPicPr>
            <a:picLocks noChangeAspect="1"/>
          </p:cNvPicPr>
          <p:nvPr/>
        </p:nvPicPr>
        <p:blipFill>
          <a:blip r:embed="rId2"/>
          <a:stretch>
            <a:fillRect/>
          </a:stretch>
        </p:blipFill>
        <p:spPr>
          <a:xfrm>
            <a:off x="152400" y="152400"/>
            <a:ext cx="8839200" cy="6679178"/>
          </a:xfrm>
          <a:prstGeom prst="rect">
            <a:avLst/>
          </a:prstGeom>
        </p:spPr>
      </p:pic>
    </p:spTree>
    <p:extLst>
      <p:ext uri="{BB962C8B-B14F-4D97-AF65-F5344CB8AC3E}">
        <p14:creationId xmlns:p14="http://schemas.microsoft.com/office/powerpoint/2010/main" val="2172627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24</a:t>
            </a:fld>
            <a:endParaRPr lang="en-US"/>
          </a:p>
        </p:txBody>
      </p:sp>
      <p:pic>
        <p:nvPicPr>
          <p:cNvPr id="5" name="Picture 4"/>
          <p:cNvPicPr>
            <a:picLocks noChangeAspect="1"/>
          </p:cNvPicPr>
          <p:nvPr/>
        </p:nvPicPr>
        <p:blipFill>
          <a:blip r:embed="rId2"/>
          <a:stretch>
            <a:fillRect/>
          </a:stretch>
        </p:blipFill>
        <p:spPr>
          <a:xfrm>
            <a:off x="295948" y="0"/>
            <a:ext cx="8552103" cy="6604751"/>
          </a:xfrm>
          <a:prstGeom prst="rect">
            <a:avLst/>
          </a:prstGeom>
        </p:spPr>
      </p:pic>
    </p:spTree>
    <p:extLst>
      <p:ext uri="{BB962C8B-B14F-4D97-AF65-F5344CB8AC3E}">
        <p14:creationId xmlns:p14="http://schemas.microsoft.com/office/powerpoint/2010/main" val="971965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25</a:t>
            </a:fld>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87328" y="0"/>
            <a:ext cx="8969344" cy="6858000"/>
          </a:xfrm>
          <a:prstGeom prst="rect">
            <a:avLst/>
          </a:prstGeom>
        </p:spPr>
      </p:pic>
    </p:spTree>
    <p:extLst>
      <p:ext uri="{BB962C8B-B14F-4D97-AF65-F5344CB8AC3E}">
        <p14:creationId xmlns:p14="http://schemas.microsoft.com/office/powerpoint/2010/main" val="3388106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26</a:t>
            </a:fld>
            <a:endParaRPr lang="en-US"/>
          </a:p>
        </p:txBody>
      </p:sp>
      <p:pic>
        <p:nvPicPr>
          <p:cNvPr id="6" name="Picture 5"/>
          <p:cNvPicPr>
            <a:picLocks noChangeAspect="1"/>
          </p:cNvPicPr>
          <p:nvPr/>
        </p:nvPicPr>
        <p:blipFill>
          <a:blip r:embed="rId3"/>
          <a:stretch>
            <a:fillRect/>
          </a:stretch>
        </p:blipFill>
        <p:spPr>
          <a:xfrm>
            <a:off x="76694" y="0"/>
            <a:ext cx="8990612" cy="6858000"/>
          </a:xfrm>
          <a:prstGeom prst="rect">
            <a:avLst/>
          </a:prstGeom>
        </p:spPr>
      </p:pic>
    </p:spTree>
    <p:extLst>
      <p:ext uri="{BB962C8B-B14F-4D97-AF65-F5344CB8AC3E}">
        <p14:creationId xmlns:p14="http://schemas.microsoft.com/office/powerpoint/2010/main" val="2142824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27</a:t>
            </a:fld>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94902" y="0"/>
            <a:ext cx="8954197" cy="6858000"/>
          </a:xfrm>
          <a:prstGeom prst="rect">
            <a:avLst/>
          </a:prstGeom>
        </p:spPr>
      </p:pic>
    </p:spTree>
    <p:extLst>
      <p:ext uri="{BB962C8B-B14F-4D97-AF65-F5344CB8AC3E}">
        <p14:creationId xmlns:p14="http://schemas.microsoft.com/office/powerpoint/2010/main" val="947187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917" y="105739"/>
            <a:ext cx="8229600" cy="792162"/>
          </a:xfrm>
        </p:spPr>
        <p:txBody>
          <a:bodyPr/>
          <a:lstStyle/>
          <a:p>
            <a:r>
              <a:rPr lang="en-US" dirty="0"/>
              <a:t>Neighborhood Risk Index</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65946626"/>
              </p:ext>
            </p:extLst>
          </p:nvPr>
        </p:nvGraphicFramePr>
        <p:xfrm>
          <a:off x="457200" y="2133600"/>
          <a:ext cx="8229600" cy="437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57200" y="1338586"/>
            <a:ext cx="8001000" cy="646331"/>
          </a:xfrm>
          <a:prstGeom prst="rect">
            <a:avLst/>
          </a:prstGeom>
          <a:noFill/>
        </p:spPr>
        <p:txBody>
          <a:bodyPr wrap="square" rtlCol="0">
            <a:spAutoFit/>
          </a:bodyPr>
          <a:lstStyle/>
          <a:p>
            <a:r>
              <a:rPr lang="en-US" b="1" dirty="0">
                <a:solidFill>
                  <a:schemeClr val="tx2"/>
                </a:solidFill>
              </a:rPr>
              <a:t>A composite measurement of ten indicators of neighborhood level risk which can be associated with higher levels of developmental vulnerability in children</a:t>
            </a:r>
          </a:p>
        </p:txBody>
      </p:sp>
    </p:spTree>
    <p:extLst>
      <p:ext uri="{BB962C8B-B14F-4D97-AF65-F5344CB8AC3E}">
        <p14:creationId xmlns:p14="http://schemas.microsoft.com/office/powerpoint/2010/main" val="2983051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258"/>
            <a:ext cx="8229600" cy="792162"/>
          </a:xfrm>
        </p:spPr>
        <p:txBody>
          <a:bodyPr/>
          <a:lstStyle/>
          <a:p>
            <a:r>
              <a:rPr lang="en-US" dirty="0"/>
              <a:t>Ten Indicators of Neighborhood Risk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19040232"/>
              </p:ext>
            </p:extLst>
          </p:nvPr>
        </p:nvGraphicFramePr>
        <p:xfrm>
          <a:off x="0" y="3429000"/>
          <a:ext cx="9144000" cy="3317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537342871"/>
              </p:ext>
            </p:extLst>
          </p:nvPr>
        </p:nvGraphicFramePr>
        <p:xfrm>
          <a:off x="457200" y="1524000"/>
          <a:ext cx="8202530" cy="2209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51407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15" y="11289"/>
            <a:ext cx="8229600" cy="792162"/>
          </a:xfrm>
        </p:spPr>
        <p:txBody>
          <a:bodyPr>
            <a:normAutofit/>
          </a:bodyPr>
          <a:lstStyle/>
          <a:p>
            <a:r>
              <a:rPr lang="en-US" dirty="0">
                <a:solidFill>
                  <a:schemeClr val="accent2"/>
                </a:solidFill>
              </a:rPr>
              <a:t>What is the EDI?</a:t>
            </a:r>
          </a:p>
        </p:txBody>
      </p:sp>
      <p:sp>
        <p:nvSpPr>
          <p:cNvPr id="4" name="Slide Number Placeholder 3"/>
          <p:cNvSpPr>
            <a:spLocks noGrp="1"/>
          </p:cNvSpPr>
          <p:nvPr>
            <p:ph type="sldNum" sz="quarter" idx="12"/>
          </p:nvPr>
        </p:nvSpPr>
        <p:spPr/>
        <p:txBody>
          <a:bodyPr/>
          <a:lstStyle/>
          <a:p>
            <a:fld id="{129DA0FB-52A0-4272-B7B4-744B412D6E7A}" type="slidenum">
              <a:rPr lang="en-US" smtClean="0"/>
              <a:t>3</a:t>
            </a:fld>
            <a:endParaRPr lang="en-US"/>
          </a:p>
        </p:txBody>
      </p:sp>
      <p:pic>
        <p:nvPicPr>
          <p:cNvPr id="6" name="0Azu7tbSGes"/>
          <p:cNvPicPr>
            <a:picLocks noGrp="1" noRot="1" noChangeAspect="1"/>
          </p:cNvPicPr>
          <p:nvPr>
            <p:ph idx="1"/>
            <a:videoFile r:link="rId1"/>
          </p:nvPr>
        </p:nvPicPr>
        <p:blipFill>
          <a:blip r:embed="rId4"/>
          <a:stretch>
            <a:fillRect/>
          </a:stretch>
        </p:blipFill>
        <p:spPr>
          <a:xfrm>
            <a:off x="0" y="1089660"/>
            <a:ext cx="9144000" cy="5143500"/>
          </a:xfrm>
          <a:prstGeom prst="rect">
            <a:avLst/>
          </a:prstGeom>
        </p:spPr>
      </p:pic>
      <p:sp>
        <p:nvSpPr>
          <p:cNvPr id="7" name="TextBox 6"/>
          <p:cNvSpPr txBox="1"/>
          <p:nvPr/>
        </p:nvSpPr>
        <p:spPr>
          <a:xfrm>
            <a:off x="304800" y="6325235"/>
            <a:ext cx="2321148" cy="369332"/>
          </a:xfrm>
          <a:prstGeom prst="rect">
            <a:avLst/>
          </a:prstGeom>
          <a:noFill/>
        </p:spPr>
        <p:txBody>
          <a:bodyPr wrap="none" rtlCol="0">
            <a:spAutoFit/>
          </a:bodyPr>
          <a:lstStyle/>
          <a:p>
            <a:r>
              <a:rPr lang="en-US" dirty="0">
                <a:hlinkClick r:id="rId5"/>
              </a:rPr>
              <a:t>EDI and the Early Years</a:t>
            </a:r>
            <a:endParaRPr lang="en-US" dirty="0"/>
          </a:p>
        </p:txBody>
      </p:sp>
      <p:pic>
        <p:nvPicPr>
          <p:cNvPr id="8" name="Picture 7"/>
          <p:cNvPicPr>
            <a:picLocks noChangeAspect="1"/>
          </p:cNvPicPr>
          <p:nvPr/>
        </p:nvPicPr>
        <p:blipFill rotWithShape="1">
          <a:blip r:embed="rId6"/>
          <a:srcRect l="50000"/>
          <a:stretch/>
        </p:blipFill>
        <p:spPr>
          <a:xfrm>
            <a:off x="114300" y="1157287"/>
            <a:ext cx="8915400" cy="50149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846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30</a:t>
            </a:fld>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94016" y="0"/>
            <a:ext cx="8955968" cy="6858000"/>
          </a:xfrm>
          <a:prstGeom prst="rect">
            <a:avLst/>
          </a:prstGeom>
        </p:spPr>
      </p:pic>
    </p:spTree>
    <p:extLst>
      <p:ext uri="{BB962C8B-B14F-4D97-AF65-F5344CB8AC3E}">
        <p14:creationId xmlns:p14="http://schemas.microsoft.com/office/powerpoint/2010/main" val="667357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31</a:t>
            </a:fld>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95867" y="0"/>
            <a:ext cx="8952267" cy="6858000"/>
          </a:xfrm>
          <a:prstGeom prst="rect">
            <a:avLst/>
          </a:prstGeom>
        </p:spPr>
      </p:pic>
    </p:spTree>
    <p:extLst>
      <p:ext uri="{BB962C8B-B14F-4D97-AF65-F5344CB8AC3E}">
        <p14:creationId xmlns:p14="http://schemas.microsoft.com/office/powerpoint/2010/main" val="2469928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32</a:t>
            </a:fld>
            <a:endParaRPr lang="en-US"/>
          </a:p>
        </p:txBody>
      </p:sp>
      <p:pic>
        <p:nvPicPr>
          <p:cNvPr id="5" name="Picture 4"/>
          <p:cNvPicPr>
            <a:picLocks noChangeAspect="1"/>
          </p:cNvPicPr>
          <p:nvPr/>
        </p:nvPicPr>
        <p:blipFill>
          <a:blip r:embed="rId2"/>
          <a:stretch>
            <a:fillRect/>
          </a:stretch>
        </p:blipFill>
        <p:spPr>
          <a:xfrm>
            <a:off x="152400" y="19044"/>
            <a:ext cx="8856608" cy="6838956"/>
          </a:xfrm>
          <a:prstGeom prst="rect">
            <a:avLst/>
          </a:prstGeom>
        </p:spPr>
      </p:pic>
    </p:spTree>
    <p:extLst>
      <p:ext uri="{BB962C8B-B14F-4D97-AF65-F5344CB8AC3E}">
        <p14:creationId xmlns:p14="http://schemas.microsoft.com/office/powerpoint/2010/main" val="2866301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9DA0FB-52A0-4272-B7B4-744B412D6E7A}" type="slidenum">
              <a:rPr lang="en-US" smtClean="0"/>
              <a:t>33</a:t>
            </a:fld>
            <a:endParaRPr lang="en-US"/>
          </a:p>
        </p:txBody>
      </p:sp>
      <p:pic>
        <p:nvPicPr>
          <p:cNvPr id="3" name="Picture 2"/>
          <p:cNvPicPr>
            <a:picLocks noChangeAspect="1"/>
          </p:cNvPicPr>
          <p:nvPr/>
        </p:nvPicPr>
        <p:blipFill rotWithShape="1">
          <a:blip r:embed="rId2"/>
          <a:srcRect l="4794" t="5865" r="67083" b="3766"/>
          <a:stretch/>
        </p:blipFill>
        <p:spPr>
          <a:xfrm>
            <a:off x="-838200" y="-2591550"/>
            <a:ext cx="10287000" cy="9296400"/>
          </a:xfrm>
          <a:prstGeom prst="rect">
            <a:avLst/>
          </a:prstGeom>
        </p:spPr>
      </p:pic>
    </p:spTree>
    <p:extLst>
      <p:ext uri="{BB962C8B-B14F-4D97-AF65-F5344CB8AC3E}">
        <p14:creationId xmlns:p14="http://schemas.microsoft.com/office/powerpoint/2010/main" val="1998124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427"/>
          <a:stretch/>
        </p:blipFill>
        <p:spPr>
          <a:xfrm>
            <a:off x="5109213" y="1425260"/>
            <a:ext cx="2624772" cy="3839583"/>
          </a:xfrm>
          <a:prstGeom prst="rect">
            <a:avLst/>
          </a:prstGeom>
        </p:spPr>
      </p:pic>
      <p:sp>
        <p:nvSpPr>
          <p:cNvPr id="6" name="Title 1"/>
          <p:cNvSpPr txBox="1">
            <a:spLocks/>
          </p:cNvSpPr>
          <p:nvPr/>
        </p:nvSpPr>
        <p:spPr>
          <a:xfrm>
            <a:off x="466224" y="101610"/>
            <a:ext cx="799197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31A004"/>
                </a:solidFill>
              </a:rPr>
              <a:t>Comparing the Neighborhood Risk Index (NRI) to EDI Vulnerability</a:t>
            </a:r>
          </a:p>
        </p:txBody>
      </p:sp>
      <p:graphicFrame>
        <p:nvGraphicFramePr>
          <p:cNvPr id="2" name="Diagram 1"/>
          <p:cNvGraphicFramePr/>
          <p:nvPr>
            <p:extLst>
              <p:ext uri="{D42A27DB-BD31-4B8C-83A1-F6EECF244321}">
                <p14:modId xmlns:p14="http://schemas.microsoft.com/office/powerpoint/2010/main" val="3759065798"/>
              </p:ext>
            </p:extLst>
          </p:nvPr>
        </p:nvGraphicFramePr>
        <p:xfrm>
          <a:off x="466224" y="1348123"/>
          <a:ext cx="4284245" cy="5257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rot="10800000">
            <a:off x="7874198" y="1666450"/>
            <a:ext cx="918956" cy="2501201"/>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t="47486" r="67329"/>
          <a:stretch/>
        </p:blipFill>
        <p:spPr>
          <a:xfrm rot="5400000">
            <a:off x="6528784" y="4825016"/>
            <a:ext cx="696217" cy="1714186"/>
          </a:xfrm>
          <a:prstGeom prst="rect">
            <a:avLst/>
          </a:prstGeom>
        </p:spPr>
      </p:pic>
    </p:spTree>
    <p:extLst>
      <p:ext uri="{BB962C8B-B14F-4D97-AF65-F5344CB8AC3E}">
        <p14:creationId xmlns:p14="http://schemas.microsoft.com/office/powerpoint/2010/main" val="2043801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35</a:t>
            </a:fld>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83163" y="0"/>
            <a:ext cx="8977675" cy="6858000"/>
          </a:xfrm>
          <a:prstGeom prst="rect">
            <a:avLst/>
          </a:prstGeom>
        </p:spPr>
      </p:pic>
    </p:spTree>
    <p:extLst>
      <p:ext uri="{BB962C8B-B14F-4D97-AF65-F5344CB8AC3E}">
        <p14:creationId xmlns:p14="http://schemas.microsoft.com/office/powerpoint/2010/main" val="3949017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29DA0FB-52A0-4272-B7B4-744B412D6E7A}" type="slidenum">
              <a:rPr lang="en-US" smtClean="0"/>
              <a:t>36</a:t>
            </a:fld>
            <a:endParaRPr lang="en-US"/>
          </a:p>
        </p:txBody>
      </p:sp>
      <p:pic>
        <p:nvPicPr>
          <p:cNvPr id="5" name="Picture 4"/>
          <p:cNvPicPr>
            <a:picLocks noChangeAspect="1"/>
          </p:cNvPicPr>
          <p:nvPr/>
        </p:nvPicPr>
        <p:blipFill>
          <a:blip r:embed="rId2"/>
          <a:stretch>
            <a:fillRect/>
          </a:stretch>
        </p:blipFill>
        <p:spPr>
          <a:xfrm>
            <a:off x="201668" y="-29454"/>
            <a:ext cx="8789932" cy="6787470"/>
          </a:xfrm>
          <a:prstGeom prst="rect">
            <a:avLst/>
          </a:prstGeom>
        </p:spPr>
      </p:pic>
    </p:spTree>
    <p:extLst>
      <p:ext uri="{BB962C8B-B14F-4D97-AF65-F5344CB8AC3E}">
        <p14:creationId xmlns:p14="http://schemas.microsoft.com/office/powerpoint/2010/main" val="1088271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965633616"/>
              </p:ext>
            </p:extLst>
          </p:nvPr>
        </p:nvGraphicFramePr>
        <p:xfrm>
          <a:off x="234351" y="838200"/>
          <a:ext cx="8382000" cy="5883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6477000" y="5427140"/>
            <a:ext cx="1828800" cy="1192696"/>
          </a:xfrm>
          <a:prstGeom prst="rect">
            <a:avLst/>
          </a:prstGeom>
        </p:spPr>
      </p:pic>
      <p:sp>
        <p:nvSpPr>
          <p:cNvPr id="49154" name="Rectangle 2"/>
          <p:cNvSpPr>
            <a:spLocks noGrp="1" noRot="1" noChangeArrowheads="1"/>
          </p:cNvSpPr>
          <p:nvPr>
            <p:ph type="title"/>
          </p:nvPr>
        </p:nvSpPr>
        <p:spPr>
          <a:xfrm>
            <a:off x="482600" y="0"/>
            <a:ext cx="8229600" cy="792162"/>
          </a:xfrm>
        </p:spPr>
        <p:txBody>
          <a:bodyPr>
            <a:normAutofit/>
          </a:bodyPr>
          <a:lstStyle/>
          <a:p>
            <a:pPr algn="l"/>
            <a:r>
              <a:rPr lang="en-US" altLang="en-US" dirty="0">
                <a:solidFill>
                  <a:schemeClr val="accent2"/>
                </a:solidFill>
              </a:rPr>
              <a:t>EDI Characteristic Highlights</a:t>
            </a:r>
          </a:p>
        </p:txBody>
      </p:sp>
      <p:sp>
        <p:nvSpPr>
          <p:cNvPr id="491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4CB3F721-0B5D-494C-9379-81300F71644D}" type="slidenum">
              <a:rPr lang="en-US" altLang="en-US" sz="1400">
                <a:solidFill>
                  <a:srgbClr val="1C1C1C"/>
                </a:solidFill>
                <a:latin typeface="Tahoma" pitchFamily="34" charset="0"/>
              </a:rPr>
              <a:pPr>
                <a:spcBef>
                  <a:spcPct val="0"/>
                </a:spcBef>
                <a:buClrTx/>
                <a:buFontTx/>
                <a:buNone/>
              </a:pPr>
              <a:t>4</a:t>
            </a:fld>
            <a:endParaRPr lang="en-US" altLang="en-US" sz="1400">
              <a:solidFill>
                <a:srgbClr val="1C1C1C"/>
              </a:solidFill>
              <a:latin typeface="Tahoma" pitchFamily="34" charset="0"/>
            </a:endParaRPr>
          </a:p>
        </p:txBody>
      </p:sp>
    </p:spTree>
    <p:extLst>
      <p:ext uri="{BB962C8B-B14F-4D97-AF65-F5344CB8AC3E}">
        <p14:creationId xmlns:p14="http://schemas.microsoft.com/office/powerpoint/2010/main" val="2179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46188016"/>
              </p:ext>
            </p:extLst>
          </p:nvPr>
        </p:nvGraphicFramePr>
        <p:xfrm>
          <a:off x="228600" y="1600200"/>
          <a:ext cx="86868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2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9935D10A-7D9F-4369-935C-B07FE1E0B5FC}" type="slidenum">
              <a:rPr lang="en-US" altLang="en-US" sz="1400">
                <a:solidFill>
                  <a:srgbClr val="1C1C1C"/>
                </a:solidFill>
                <a:latin typeface="Tahoma" pitchFamily="34" charset="0"/>
              </a:rPr>
              <a:pPr>
                <a:spcBef>
                  <a:spcPct val="0"/>
                </a:spcBef>
                <a:buClrTx/>
                <a:buFontTx/>
                <a:buNone/>
              </a:pPr>
              <a:t>5</a:t>
            </a:fld>
            <a:endParaRPr lang="en-US" altLang="en-US" sz="1400">
              <a:solidFill>
                <a:srgbClr val="1C1C1C"/>
              </a:solidFill>
              <a:latin typeface="Tahoma" pitchFamily="34" charset="0"/>
            </a:endParaRPr>
          </a:p>
        </p:txBody>
      </p:sp>
    </p:spTree>
    <p:extLst>
      <p:ext uri="{BB962C8B-B14F-4D97-AF65-F5344CB8AC3E}">
        <p14:creationId xmlns:p14="http://schemas.microsoft.com/office/powerpoint/2010/main" val="181977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33400" y="0"/>
            <a:ext cx="8458200" cy="795528"/>
          </a:xfrm>
        </p:spPr>
        <p:txBody>
          <a:bodyPr>
            <a:noAutofit/>
          </a:bodyPr>
          <a:lstStyle/>
          <a:p>
            <a:pPr marL="342900" indent="-342900"/>
            <a:r>
              <a:rPr lang="en-US" altLang="en-US" b="1" dirty="0"/>
              <a:t>Summary of EDI Participation</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064682572"/>
              </p:ext>
            </p:extLst>
          </p:nvPr>
        </p:nvGraphicFramePr>
        <p:xfrm>
          <a:off x="304800" y="990601"/>
          <a:ext cx="8534400" cy="5502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48" name="Slide Number Placeholder 3"/>
          <p:cNvSpPr>
            <a:spLocks noGrp="1"/>
          </p:cNvSpPr>
          <p:nvPr>
            <p:ph type="sldNum" sz="quarter" idx="12"/>
          </p:nvPr>
        </p:nvSpPr>
        <p:spPr>
          <a:xfrm>
            <a:off x="6553200" y="64928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D4FDB56E-F96D-4DB0-9A59-9BD5E57A69E8}" type="slidenum">
              <a:rPr lang="en-US" altLang="en-US" sz="1400">
                <a:solidFill>
                  <a:srgbClr val="1C1C1C"/>
                </a:solidFill>
                <a:latin typeface="Tahoma" pitchFamily="34" charset="0"/>
              </a:rPr>
              <a:pPr>
                <a:spcBef>
                  <a:spcPct val="0"/>
                </a:spcBef>
                <a:buClrTx/>
                <a:buFontTx/>
                <a:buNone/>
              </a:pPr>
              <a:t>6</a:t>
            </a:fld>
            <a:endParaRPr lang="en-US" altLang="en-US" sz="1400" dirty="0">
              <a:solidFill>
                <a:srgbClr val="1C1C1C"/>
              </a:solidFill>
              <a:latin typeface="Tahoma" pitchFamily="34" charset="0"/>
            </a:endParaRPr>
          </a:p>
        </p:txBody>
      </p:sp>
    </p:spTree>
    <p:extLst>
      <p:ext uri="{BB962C8B-B14F-4D97-AF65-F5344CB8AC3E}">
        <p14:creationId xmlns:p14="http://schemas.microsoft.com/office/powerpoint/2010/main" val="3486342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229600" cy="792162"/>
          </a:xfrm>
        </p:spPr>
        <p:txBody>
          <a:bodyPr/>
          <a:lstStyle/>
          <a:p>
            <a:r>
              <a:rPr lang="en-US" dirty="0"/>
              <a:t>2018 EDI Data Collection</a:t>
            </a:r>
          </a:p>
        </p:txBody>
      </p:sp>
      <p:sp>
        <p:nvSpPr>
          <p:cNvPr id="4" name="Slide Number Placeholder 3"/>
          <p:cNvSpPr>
            <a:spLocks noGrp="1"/>
          </p:cNvSpPr>
          <p:nvPr>
            <p:ph type="sldNum" sz="quarter" idx="12"/>
          </p:nvPr>
        </p:nvSpPr>
        <p:spPr/>
        <p:txBody>
          <a:bodyPr/>
          <a:lstStyle/>
          <a:p>
            <a:fld id="{129DA0FB-52A0-4272-B7B4-744B412D6E7A}" type="slidenum">
              <a:rPr lang="en-US" smtClean="0"/>
              <a:t>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9810693"/>
              </p:ext>
            </p:extLst>
          </p:nvPr>
        </p:nvGraphicFramePr>
        <p:xfrm>
          <a:off x="571500" y="1049379"/>
          <a:ext cx="8001000" cy="5306971"/>
        </p:xfrm>
        <a:graphic>
          <a:graphicData uri="http://schemas.openxmlformats.org/drawingml/2006/table">
            <a:tbl>
              <a:tblPr firstRow="1" firstCol="1" bandRow="1"/>
              <a:tblGrid>
                <a:gridCol w="6818968">
                  <a:extLst>
                    <a:ext uri="{9D8B030D-6E8A-4147-A177-3AD203B41FA5}">
                      <a16:colId xmlns:a16="http://schemas.microsoft.com/office/drawing/2014/main" val="20000"/>
                    </a:ext>
                  </a:extLst>
                </a:gridCol>
                <a:gridCol w="1182032">
                  <a:extLst>
                    <a:ext uri="{9D8B030D-6E8A-4147-A177-3AD203B41FA5}">
                      <a16:colId xmlns:a16="http://schemas.microsoft.com/office/drawing/2014/main" val="20001"/>
                    </a:ext>
                  </a:extLst>
                </a:gridCol>
              </a:tblGrid>
              <a:tr h="359695">
                <a:tc>
                  <a:txBody>
                    <a:bodyPr/>
                    <a:lstStyle/>
                    <a:p>
                      <a:pPr marL="0" marR="0">
                        <a:spcBef>
                          <a:spcPts val="0"/>
                        </a:spcBef>
                        <a:spcAft>
                          <a:spcPts val="0"/>
                        </a:spcAft>
                      </a:pPr>
                      <a:r>
                        <a:rPr lang="en-US" sz="1800" b="1" dirty="0">
                          <a:solidFill>
                            <a:srgbClr val="FFFFFF"/>
                          </a:solidFill>
                          <a:effectLst/>
                          <a:latin typeface="Arial"/>
                          <a:ea typeface="Times New Roman"/>
                        </a:rPr>
                        <a:t>School Information</a:t>
                      </a:r>
                      <a:endParaRPr lang="en-US" sz="1800" dirty="0">
                        <a:solidFill>
                          <a:srgbClr val="000000"/>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800" b="1">
                          <a:solidFill>
                            <a:srgbClr val="000000"/>
                          </a:solidFill>
                          <a:effectLst/>
                          <a:latin typeface="Arial"/>
                          <a:ea typeface="Times New Roman"/>
                        </a:rPr>
                        <a:t> </a:t>
                      </a:r>
                      <a:endParaRPr lang="en-US" sz="1800">
                        <a:solidFill>
                          <a:srgbClr val="000000"/>
                        </a:solidFill>
                        <a:effectLst/>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Participating school districts</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1</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1"/>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Participating schools</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25</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2"/>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Classrooms collecting EDI information</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94</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359695">
                <a:tc>
                  <a:txBody>
                    <a:bodyPr/>
                    <a:lstStyle/>
                    <a:p>
                      <a:pPr marL="0" marR="0">
                        <a:spcBef>
                          <a:spcPts val="0"/>
                        </a:spcBef>
                        <a:spcAft>
                          <a:spcPts val="0"/>
                        </a:spcAft>
                      </a:pPr>
                      <a:r>
                        <a:rPr lang="en-US" sz="1800" b="1" dirty="0">
                          <a:solidFill>
                            <a:srgbClr val="FFFFFF"/>
                          </a:solidFill>
                          <a:effectLst/>
                          <a:latin typeface="Arial"/>
                          <a:ea typeface="Times New Roman"/>
                        </a:rPr>
                        <a:t>Community Information</a:t>
                      </a:r>
                      <a:endParaRPr lang="en-US" sz="1800" dirty="0">
                        <a:solidFill>
                          <a:srgbClr val="000000"/>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800" b="1">
                          <a:solidFill>
                            <a:srgbClr val="000000"/>
                          </a:solidFill>
                          <a:effectLst/>
                          <a:latin typeface="Arial"/>
                          <a:ea typeface="Times New Roman"/>
                        </a:rPr>
                        <a:t> </a:t>
                      </a:r>
                      <a:endParaRPr lang="en-US" sz="1800">
                        <a:solidFill>
                          <a:srgbClr val="000000"/>
                        </a:solidFill>
                        <a:effectLst/>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extLst>
                  <a:ext uri="{0D108BD9-81ED-4DB2-BD59-A6C34878D82A}">
                    <a16:rowId xmlns:a16="http://schemas.microsoft.com/office/drawing/2014/main" val="10004"/>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Children</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1,752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Children who are English Language Learners (ELL)</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22%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6"/>
                  </a:ext>
                </a:extLst>
              </a:tr>
              <a:tr h="505571">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Children who have an Individualized Education Program (IEP) for children with disabilities</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8%</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7"/>
                  </a:ext>
                </a:extLst>
              </a:tr>
              <a:tr h="359695">
                <a:tc>
                  <a:txBody>
                    <a:bodyPr/>
                    <a:lstStyle/>
                    <a:p>
                      <a:pPr marL="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Race/Ethnicity:</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 </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08"/>
                  </a:ext>
                </a:extLst>
              </a:tr>
              <a:tr h="359695">
                <a:tc>
                  <a:txBody>
                    <a:bodyPr/>
                    <a:lstStyle/>
                    <a:p>
                      <a:pPr marL="18288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African-American, Black</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3%</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r h="359695">
                <a:tc>
                  <a:txBody>
                    <a:bodyPr/>
                    <a:lstStyle/>
                    <a:p>
                      <a:pPr marL="18288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Asian, Native Hawaiian or other Pacific Islander </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1%</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10"/>
                  </a:ext>
                </a:extLst>
              </a:tr>
              <a:tr h="359695">
                <a:tc>
                  <a:txBody>
                    <a:bodyPr/>
                    <a:lstStyle/>
                    <a:p>
                      <a:pPr marL="18288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Hispanic, Latino/a</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77%</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11"/>
                  </a:ext>
                </a:extLst>
              </a:tr>
              <a:tr h="359695">
                <a:tc>
                  <a:txBody>
                    <a:bodyPr/>
                    <a:lstStyle/>
                    <a:p>
                      <a:pPr marL="18288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White</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17%</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extLst>
                  <a:ext uri="{0D108BD9-81ED-4DB2-BD59-A6C34878D82A}">
                    <a16:rowId xmlns:a16="http://schemas.microsoft.com/office/drawing/2014/main" val="10012"/>
                  </a:ext>
                </a:extLst>
              </a:tr>
              <a:tr h="359695">
                <a:tc>
                  <a:txBody>
                    <a:bodyPr/>
                    <a:lstStyle/>
                    <a:p>
                      <a:pPr marL="182880" marR="0">
                        <a:lnSpc>
                          <a:spcPct val="115000"/>
                        </a:lnSpc>
                        <a:spcBef>
                          <a:spcPts val="0"/>
                        </a:spcBef>
                        <a:spcAft>
                          <a:spcPts val="0"/>
                        </a:spcAft>
                      </a:pPr>
                      <a:r>
                        <a:rPr lang="en-US" sz="1800" b="1" dirty="0">
                          <a:solidFill>
                            <a:schemeClr val="tx1">
                              <a:lumMod val="95000"/>
                              <a:lumOff val="5000"/>
                            </a:schemeClr>
                          </a:solidFill>
                          <a:effectLst/>
                          <a:latin typeface="Arial"/>
                          <a:ea typeface="Times New Roman"/>
                        </a:rPr>
                        <a:t>Other </a:t>
                      </a:r>
                      <a:endParaRPr lang="en-US" sz="1800" dirty="0">
                        <a:solidFill>
                          <a:schemeClr val="tx1">
                            <a:lumMod val="95000"/>
                            <a:lumOff val="5000"/>
                          </a:schemeClr>
                        </a:solidFill>
                        <a:effectLst/>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defTabSz="914400" rtl="0" eaLnBrk="1" latinLnBrk="0" hangingPunct="1">
                        <a:lnSpc>
                          <a:spcPct val="115000"/>
                        </a:lnSpc>
                        <a:spcBef>
                          <a:spcPts val="0"/>
                        </a:spcBef>
                        <a:spcAft>
                          <a:spcPts val="0"/>
                        </a:spcAft>
                      </a:pPr>
                      <a:r>
                        <a:rPr lang="en-US" sz="1800" b="0" kern="1200" dirty="0">
                          <a:solidFill>
                            <a:schemeClr val="tx1">
                              <a:lumMod val="95000"/>
                              <a:lumOff val="5000"/>
                            </a:schemeClr>
                          </a:solidFill>
                          <a:effectLst/>
                          <a:latin typeface="Arial"/>
                          <a:ea typeface="Times New Roman"/>
                          <a:cs typeface="+mn-cs"/>
                        </a:rPr>
                        <a:t>2%</a:t>
                      </a: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45416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40214588"/>
              </p:ext>
            </p:extLst>
          </p:nvPr>
        </p:nvGraphicFramePr>
        <p:xfrm>
          <a:off x="685800" y="1560513"/>
          <a:ext cx="7772400" cy="373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45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fld id="{5E9410D1-AD7C-4D06-89CD-D2F1819F45FE}" type="slidenum">
              <a:rPr lang="en-US" altLang="en-US" sz="1400">
                <a:solidFill>
                  <a:srgbClr val="1C1C1C"/>
                </a:solidFill>
                <a:latin typeface="Tahoma" pitchFamily="34" charset="0"/>
              </a:rPr>
              <a:pPr>
                <a:spcBef>
                  <a:spcPct val="0"/>
                </a:spcBef>
                <a:buClrTx/>
                <a:buFontTx/>
                <a:buNone/>
              </a:pPr>
              <a:t>8</a:t>
            </a:fld>
            <a:endParaRPr lang="en-US" altLang="en-US" sz="1400">
              <a:solidFill>
                <a:srgbClr val="1C1C1C"/>
              </a:solidFill>
              <a:latin typeface="Tahoma" pitchFamily="34" charset="0"/>
            </a:endParaRPr>
          </a:p>
        </p:txBody>
      </p:sp>
    </p:spTree>
    <p:extLst>
      <p:ext uri="{BB962C8B-B14F-4D97-AF65-F5344CB8AC3E}">
        <p14:creationId xmlns:p14="http://schemas.microsoft.com/office/powerpoint/2010/main" val="271852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9"/>
          <p:cNvGraphicFramePr>
            <a:graphicFrameLocks/>
          </p:cNvGraphicFramePr>
          <p:nvPr>
            <p:extLst>
              <p:ext uri="{D42A27DB-BD31-4B8C-83A1-F6EECF244321}">
                <p14:modId xmlns:p14="http://schemas.microsoft.com/office/powerpoint/2010/main" val="254160950"/>
              </p:ext>
            </p:extLst>
          </p:nvPr>
        </p:nvGraphicFramePr>
        <p:xfrm>
          <a:off x="381001" y="457201"/>
          <a:ext cx="8305800" cy="6089200"/>
        </p:xfrm>
        <a:graphic>
          <a:graphicData uri="http://schemas.openxmlformats.org/drawingml/2006/chart">
            <c:chart xmlns:c="http://schemas.openxmlformats.org/drawingml/2006/chart" xmlns:r="http://schemas.openxmlformats.org/officeDocument/2006/relationships" r:id="rId3"/>
          </a:graphicData>
        </a:graphic>
      </p:graphicFrame>
      <p:sp>
        <p:nvSpPr>
          <p:cNvPr id="63490" name="Title 1"/>
          <p:cNvSpPr>
            <a:spLocks noGrp="1"/>
          </p:cNvSpPr>
          <p:nvPr>
            <p:ph type="title"/>
          </p:nvPr>
        </p:nvSpPr>
        <p:spPr>
          <a:xfrm>
            <a:off x="541399" y="22788"/>
            <a:ext cx="8015762" cy="795528"/>
          </a:xfrm>
        </p:spPr>
        <p:txBody>
          <a:bodyPr>
            <a:normAutofit/>
          </a:bodyPr>
          <a:lstStyle/>
          <a:p>
            <a:r>
              <a:rPr lang="en-US" altLang="en-US" dirty="0"/>
              <a:t>5 Developmental Domains</a:t>
            </a:r>
          </a:p>
        </p:txBody>
      </p:sp>
      <p:sp>
        <p:nvSpPr>
          <p:cNvPr id="634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49FF78B-972B-44EF-968F-3F5260BACB42}" type="slidenum">
              <a:rPr lang="en-US" altLang="en-US" sz="1400">
                <a:solidFill>
                  <a:srgbClr val="1C1C1C"/>
                </a:solidFill>
                <a:latin typeface="Tahoma" pitchFamily="34" charset="0"/>
              </a:rPr>
              <a:pPr/>
              <a:t>9</a:t>
            </a:fld>
            <a:endParaRPr lang="en-US" altLang="en-US" sz="1400" dirty="0">
              <a:solidFill>
                <a:srgbClr val="1C1C1C"/>
              </a:solidFill>
              <a:latin typeface="Tahoma" pitchFamily="34" charset="0"/>
            </a:endParaRPr>
          </a:p>
        </p:txBody>
      </p:sp>
      <p:grpSp>
        <p:nvGrpSpPr>
          <p:cNvPr id="15" name="Group 14"/>
          <p:cNvGrpSpPr/>
          <p:nvPr/>
        </p:nvGrpSpPr>
        <p:grpSpPr>
          <a:xfrm>
            <a:off x="152400" y="1215027"/>
            <a:ext cx="2853715" cy="1890568"/>
            <a:chOff x="1180122" y="928832"/>
            <a:chExt cx="2853715" cy="1890568"/>
          </a:xfrm>
        </p:grpSpPr>
        <p:sp>
          <p:nvSpPr>
            <p:cNvPr id="13" name="Rectangle 12"/>
            <p:cNvSpPr/>
            <p:nvPr/>
          </p:nvSpPr>
          <p:spPr>
            <a:xfrm>
              <a:off x="1180122" y="928832"/>
              <a:ext cx="2853715" cy="1890568"/>
            </a:xfrm>
            <a:prstGeom prst="rect">
              <a:avLst/>
            </a:prstGeom>
            <a:solidFill>
              <a:srgbClr val="F2DCDB">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p:cNvSpPr txBox="1">
              <a:spLocks noChangeArrowheads="1"/>
            </p:cNvSpPr>
            <p:nvPr/>
          </p:nvSpPr>
          <p:spPr bwMode="auto">
            <a:xfrm>
              <a:off x="1339776" y="928832"/>
              <a:ext cx="25384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0" b="1" dirty="0">
                  <a:solidFill>
                    <a:srgbClr val="FF0000"/>
                  </a:solidFill>
                  <a:effectLst>
                    <a:innerShdw blurRad="114300">
                      <a:prstClr val="black"/>
                    </a:innerShdw>
                  </a:effectLst>
                  <a:latin typeface="Calibri" pitchFamily="34" charset="0"/>
                  <a:ea typeface="Calibri" pitchFamily="34" charset="0"/>
                  <a:cs typeface="Times New Roman" pitchFamily="18" charset="0"/>
                </a:rPr>
                <a:t>Communication Skills</a:t>
              </a:r>
              <a:endParaRPr lang="en-US" altLang="en-US" sz="1100" dirty="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3" name="TextBox 2"/>
            <p:cNvSpPr txBox="1"/>
            <p:nvPr/>
          </p:nvSpPr>
          <p:spPr>
            <a:xfrm>
              <a:off x="1291250" y="1888854"/>
              <a:ext cx="2667000" cy="923330"/>
            </a:xfrm>
            <a:prstGeom prst="rect">
              <a:avLst/>
            </a:prstGeom>
            <a:noFill/>
          </p:spPr>
          <p:txBody>
            <a:bodyPr wrap="square" rtlCol="0">
              <a:spAutoFit/>
            </a:bodyPr>
            <a:lstStyle/>
            <a:p>
              <a:pPr marL="285750" indent="-285750">
                <a:buFontTx/>
                <a:buChar char="-"/>
              </a:pPr>
              <a:r>
                <a:rPr lang="en-US" altLang="en-US" dirty="0">
                  <a:solidFill>
                    <a:schemeClr val="tx1">
                      <a:lumMod val="95000"/>
                      <a:lumOff val="5000"/>
                    </a:schemeClr>
                  </a:solidFill>
                </a:rPr>
                <a:t>Ability to use language</a:t>
              </a:r>
            </a:p>
            <a:p>
              <a:pPr marL="285750" indent="-285750">
                <a:buFontTx/>
                <a:buChar char="-"/>
              </a:pPr>
              <a:r>
                <a:rPr lang="en-US" altLang="en-US" dirty="0">
                  <a:solidFill>
                    <a:schemeClr val="tx1">
                      <a:lumMod val="95000"/>
                      <a:lumOff val="5000"/>
                    </a:schemeClr>
                  </a:solidFill>
                </a:rPr>
                <a:t>Communicate needs and understand</a:t>
              </a:r>
            </a:p>
          </p:txBody>
        </p:sp>
      </p:grpSp>
      <p:grpSp>
        <p:nvGrpSpPr>
          <p:cNvPr id="30" name="Group 29"/>
          <p:cNvGrpSpPr/>
          <p:nvPr/>
        </p:nvGrpSpPr>
        <p:grpSpPr>
          <a:xfrm>
            <a:off x="159055" y="3342814"/>
            <a:ext cx="2853715" cy="1914986"/>
            <a:chOff x="194285" y="3114214"/>
            <a:chExt cx="2853715" cy="1914986"/>
          </a:xfrm>
        </p:grpSpPr>
        <p:sp>
          <p:nvSpPr>
            <p:cNvPr id="22" name="Rectangle 21"/>
            <p:cNvSpPr/>
            <p:nvPr/>
          </p:nvSpPr>
          <p:spPr>
            <a:xfrm>
              <a:off x="194285" y="3138632"/>
              <a:ext cx="2853715" cy="1890568"/>
            </a:xfrm>
            <a:prstGeom prst="rect">
              <a:avLst/>
            </a:prstGeom>
            <a:solidFill>
              <a:srgbClr val="EBF1DE">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2"/>
            <p:cNvSpPr txBox="1">
              <a:spLocks noChangeArrowheads="1"/>
            </p:cNvSpPr>
            <p:nvPr/>
          </p:nvSpPr>
          <p:spPr bwMode="auto">
            <a:xfrm>
              <a:off x="576629" y="3114214"/>
              <a:ext cx="2210978"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FontTx/>
                <a:buNone/>
                <a:defRPr/>
              </a:pPr>
              <a:r>
                <a:rPr lang="en-US" altLang="en-US" sz="2800" b="1" dirty="0">
                  <a:effectLst>
                    <a:innerShdw blurRad="114300">
                      <a:prstClr val="black"/>
                    </a:innerShdw>
                  </a:effectLst>
                  <a:latin typeface="Calibri" pitchFamily="34" charset="0"/>
                  <a:ea typeface="Calibri" pitchFamily="34" charset="0"/>
                  <a:cs typeface="Times New Roman" pitchFamily="18" charset="0"/>
                </a:rPr>
                <a:t>Language &amp; </a:t>
              </a:r>
              <a:br>
                <a:rPr lang="en-US" altLang="en-US" sz="2800" b="1" dirty="0">
                  <a:effectLst>
                    <a:innerShdw blurRad="114300">
                      <a:prstClr val="black"/>
                    </a:innerShdw>
                  </a:effectLst>
                  <a:latin typeface="Calibri" pitchFamily="34" charset="0"/>
                  <a:ea typeface="Calibri" pitchFamily="34" charset="0"/>
                  <a:cs typeface="Times New Roman" pitchFamily="18" charset="0"/>
                </a:rPr>
              </a:br>
              <a:r>
                <a:rPr lang="en-US" altLang="en-US" sz="2800" b="1" dirty="0">
                  <a:effectLst>
                    <a:innerShdw blurRad="114300">
                      <a:prstClr val="black"/>
                    </a:innerShdw>
                  </a:effectLst>
                  <a:latin typeface="Calibri" pitchFamily="34" charset="0"/>
                  <a:ea typeface="Calibri" pitchFamily="34" charset="0"/>
                  <a:cs typeface="Times New Roman" pitchFamily="18" charset="0"/>
                </a:rPr>
                <a:t>Cognitive</a:t>
              </a:r>
              <a:endParaRPr lang="en-US" altLang="en-US" sz="1100" dirty="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14" name="TextBox 13"/>
            <p:cNvSpPr txBox="1"/>
            <p:nvPr/>
          </p:nvSpPr>
          <p:spPr>
            <a:xfrm>
              <a:off x="298757" y="4083916"/>
              <a:ext cx="2586940" cy="923330"/>
            </a:xfrm>
            <a:prstGeom prst="rect">
              <a:avLst/>
            </a:prstGeom>
            <a:noFill/>
          </p:spPr>
          <p:txBody>
            <a:bodyPr wrap="square" rtlCol="0">
              <a:spAutoFit/>
            </a:bodyPr>
            <a:lstStyle/>
            <a:p>
              <a:pPr marL="285750" indent="-285750">
                <a:buFontTx/>
                <a:buChar char="-"/>
              </a:pPr>
              <a:r>
                <a:rPr lang="en-US" altLang="en-US" dirty="0">
                  <a:solidFill>
                    <a:schemeClr val="tx1">
                      <a:lumMod val="95000"/>
                      <a:lumOff val="5000"/>
                    </a:schemeClr>
                  </a:solidFill>
                </a:rPr>
                <a:t>Abilities with reading, writing, numbers, shapes</a:t>
              </a:r>
            </a:p>
          </p:txBody>
        </p:sp>
      </p:grpSp>
      <p:grpSp>
        <p:nvGrpSpPr>
          <p:cNvPr id="28" name="Group 27"/>
          <p:cNvGrpSpPr/>
          <p:nvPr/>
        </p:nvGrpSpPr>
        <p:grpSpPr>
          <a:xfrm>
            <a:off x="3166085" y="4889337"/>
            <a:ext cx="2853715" cy="1892463"/>
            <a:chOff x="3166085" y="4876800"/>
            <a:chExt cx="2853715" cy="1892463"/>
          </a:xfrm>
        </p:grpSpPr>
        <p:sp>
          <p:nvSpPr>
            <p:cNvPr id="23" name="Rectangle 22"/>
            <p:cNvSpPr/>
            <p:nvPr/>
          </p:nvSpPr>
          <p:spPr>
            <a:xfrm>
              <a:off x="3166085" y="4876800"/>
              <a:ext cx="2853715" cy="1890568"/>
            </a:xfrm>
            <a:prstGeom prst="rect">
              <a:avLst/>
            </a:prstGeom>
            <a:solidFill>
              <a:srgbClr val="F8EDEC">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
            <p:cNvSpPr txBox="1">
              <a:spLocks noChangeArrowheads="1"/>
            </p:cNvSpPr>
            <p:nvPr/>
          </p:nvSpPr>
          <p:spPr bwMode="auto">
            <a:xfrm>
              <a:off x="3611943" y="5029200"/>
              <a:ext cx="1958218" cy="10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FontTx/>
                <a:buNone/>
                <a:defRPr/>
              </a:pPr>
              <a:r>
                <a:rPr lang="en-US" altLang="en-US" sz="2800" b="1" dirty="0">
                  <a:solidFill>
                    <a:srgbClr val="FF7C80"/>
                  </a:solidFill>
                  <a:effectLst>
                    <a:innerShdw blurRad="114300">
                      <a:prstClr val="black"/>
                    </a:innerShdw>
                  </a:effectLst>
                  <a:latin typeface="Calibri" pitchFamily="34" charset="0"/>
                  <a:ea typeface="Calibri" pitchFamily="34" charset="0"/>
                  <a:cs typeface="Times New Roman" pitchFamily="18" charset="0"/>
                </a:rPr>
                <a:t>Emotional Maturity</a:t>
              </a:r>
              <a:endParaRPr lang="en-US" altLang="en-US" sz="1100" dirty="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16" name="TextBox 15"/>
            <p:cNvSpPr txBox="1"/>
            <p:nvPr/>
          </p:nvSpPr>
          <p:spPr>
            <a:xfrm>
              <a:off x="3276600" y="6122932"/>
              <a:ext cx="2647952" cy="646331"/>
            </a:xfrm>
            <a:prstGeom prst="rect">
              <a:avLst/>
            </a:prstGeom>
            <a:noFill/>
          </p:spPr>
          <p:txBody>
            <a:bodyPr wrap="square" rtlCol="0">
              <a:spAutoFit/>
            </a:bodyPr>
            <a:lstStyle/>
            <a:p>
              <a:pPr marL="285750" indent="-285750">
                <a:buFontTx/>
                <a:buChar char="-"/>
              </a:pPr>
              <a:r>
                <a:rPr lang="en-US" altLang="en-US" dirty="0">
                  <a:solidFill>
                    <a:schemeClr val="tx1">
                      <a:lumMod val="95000"/>
                      <a:lumOff val="5000"/>
                    </a:schemeClr>
                  </a:solidFill>
                </a:rPr>
                <a:t>Emotional wellbeing, feeling sad, fearful, </a:t>
              </a:r>
              <a:r>
                <a:rPr lang="en-US" altLang="en-US" dirty="0" err="1">
                  <a:solidFill>
                    <a:schemeClr val="tx1">
                      <a:lumMod val="95000"/>
                      <a:lumOff val="5000"/>
                    </a:schemeClr>
                  </a:solidFill>
                </a:rPr>
                <a:t>etc</a:t>
              </a:r>
              <a:endParaRPr lang="en-US" altLang="en-US" dirty="0">
                <a:solidFill>
                  <a:schemeClr val="tx1">
                    <a:lumMod val="95000"/>
                    <a:lumOff val="5000"/>
                  </a:schemeClr>
                </a:solidFill>
              </a:endParaRPr>
            </a:p>
          </p:txBody>
        </p:sp>
      </p:grpSp>
      <p:grpSp>
        <p:nvGrpSpPr>
          <p:cNvPr id="29" name="Group 28"/>
          <p:cNvGrpSpPr/>
          <p:nvPr/>
        </p:nvGrpSpPr>
        <p:grpSpPr>
          <a:xfrm>
            <a:off x="6192165" y="3367232"/>
            <a:ext cx="2891325" cy="1890568"/>
            <a:chOff x="6078578" y="3104859"/>
            <a:chExt cx="2891325" cy="1890568"/>
          </a:xfrm>
        </p:grpSpPr>
        <p:sp>
          <p:nvSpPr>
            <p:cNvPr id="24" name="Rectangle 23"/>
            <p:cNvSpPr/>
            <p:nvPr/>
          </p:nvSpPr>
          <p:spPr>
            <a:xfrm>
              <a:off x="6078578" y="3104859"/>
              <a:ext cx="2853715" cy="1890568"/>
            </a:xfrm>
            <a:prstGeom prst="rect">
              <a:avLst/>
            </a:prstGeom>
            <a:solidFill>
              <a:srgbClr val="DCE6F2">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p:cNvSpPr txBox="1">
              <a:spLocks noChangeArrowheads="1"/>
            </p:cNvSpPr>
            <p:nvPr/>
          </p:nvSpPr>
          <p:spPr bwMode="auto">
            <a:xfrm>
              <a:off x="6209154" y="3207277"/>
              <a:ext cx="25527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lvl="0" algn="ctr" eaLnBrk="1" fontAlgn="base" hangingPunct="1">
                <a:lnSpc>
                  <a:spcPct val="115000"/>
                </a:lnSpc>
                <a:spcBef>
                  <a:spcPct val="0"/>
                </a:spcBef>
                <a:spcAft>
                  <a:spcPts val="1000"/>
                </a:spcAft>
                <a:buNone/>
                <a:defRPr/>
              </a:pPr>
              <a:r>
                <a:rPr lang="en-US" altLang="en-US" sz="2800" b="1" dirty="0">
                  <a:solidFill>
                    <a:srgbClr val="0070C0"/>
                  </a:solidFill>
                  <a:effectLst>
                    <a:innerShdw blurRad="114300">
                      <a:prstClr val="black"/>
                    </a:innerShdw>
                  </a:effectLst>
                  <a:latin typeface="Calibri" pitchFamily="34" charset="0"/>
                  <a:ea typeface="Calibri" pitchFamily="34" charset="0"/>
                  <a:cs typeface="Times New Roman" pitchFamily="18" charset="0"/>
                </a:rPr>
                <a:t>Social Competence</a:t>
              </a:r>
              <a:endParaRPr lang="en-US" altLang="en-US" sz="1100" dirty="0">
                <a:solidFill>
                  <a:srgbClr val="0070C0"/>
                </a:solidFill>
                <a:effectLst>
                  <a:innerShdw blurRad="114300">
                    <a:prstClr val="black"/>
                  </a:innerShdw>
                </a:effectLst>
                <a:latin typeface="Calibri" pitchFamily="34" charset="0"/>
                <a:ea typeface="Calibri" pitchFamily="34" charset="0"/>
                <a:cs typeface="Times New Roman" pitchFamily="18" charset="0"/>
              </a:endParaRPr>
            </a:p>
          </p:txBody>
        </p:sp>
        <p:sp>
          <p:nvSpPr>
            <p:cNvPr id="17" name="TextBox 16"/>
            <p:cNvSpPr txBox="1"/>
            <p:nvPr/>
          </p:nvSpPr>
          <p:spPr>
            <a:xfrm>
              <a:off x="6147693" y="4223041"/>
              <a:ext cx="2822210" cy="646331"/>
            </a:xfrm>
            <a:prstGeom prst="rect">
              <a:avLst/>
            </a:prstGeom>
            <a:noFill/>
          </p:spPr>
          <p:txBody>
            <a:bodyPr wrap="square" rtlCol="0">
              <a:spAutoFit/>
            </a:bodyPr>
            <a:lstStyle/>
            <a:p>
              <a:pPr marL="285750" indent="-285750">
                <a:buFontTx/>
                <a:buChar char="-"/>
              </a:pPr>
              <a:r>
                <a:rPr lang="en-US" altLang="en-US" dirty="0">
                  <a:solidFill>
                    <a:schemeClr val="tx1">
                      <a:lumMod val="95000"/>
                      <a:lumOff val="5000"/>
                    </a:schemeClr>
                  </a:solidFill>
                </a:rPr>
                <a:t>Getting along with peers, </a:t>
              </a:r>
            </a:p>
            <a:p>
              <a:pPr marL="285750" indent="-285750">
                <a:buFontTx/>
                <a:buChar char="-"/>
              </a:pPr>
              <a:r>
                <a:rPr lang="en-US" altLang="en-US" dirty="0">
                  <a:solidFill>
                    <a:schemeClr val="tx1">
                      <a:lumMod val="95000"/>
                      <a:lumOff val="5000"/>
                    </a:schemeClr>
                  </a:solidFill>
                </a:rPr>
                <a:t>Respect for others</a:t>
              </a:r>
            </a:p>
          </p:txBody>
        </p:sp>
      </p:grpSp>
      <p:grpSp>
        <p:nvGrpSpPr>
          <p:cNvPr id="21" name="Group 20"/>
          <p:cNvGrpSpPr/>
          <p:nvPr/>
        </p:nvGrpSpPr>
        <p:grpSpPr>
          <a:xfrm>
            <a:off x="6192165" y="1143000"/>
            <a:ext cx="2853715" cy="1890568"/>
            <a:chOff x="5130799" y="986637"/>
            <a:chExt cx="2853715" cy="1890568"/>
          </a:xfrm>
        </p:grpSpPr>
        <p:sp>
          <p:nvSpPr>
            <p:cNvPr id="25" name="Rectangle 24"/>
            <p:cNvSpPr/>
            <p:nvPr/>
          </p:nvSpPr>
          <p:spPr>
            <a:xfrm>
              <a:off x="5130799" y="986637"/>
              <a:ext cx="2853715" cy="1890568"/>
            </a:xfrm>
            <a:prstGeom prst="rect">
              <a:avLst/>
            </a:prstGeom>
            <a:solidFill>
              <a:srgbClr val="FFFFE5">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5290488" y="991549"/>
              <a:ext cx="26003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FontTx/>
                <a:buNone/>
                <a:defRPr/>
              </a:pPr>
              <a:r>
                <a:rPr lang="en-US" altLang="en-US" sz="2800" b="1" dirty="0">
                  <a:solidFill>
                    <a:srgbClr val="EEE800"/>
                  </a:solidFill>
                  <a:effectLst>
                    <a:innerShdw blurRad="114300">
                      <a:prstClr val="black"/>
                    </a:innerShdw>
                  </a:effectLst>
                  <a:latin typeface="Calibri" pitchFamily="34" charset="0"/>
                  <a:ea typeface="Calibri" pitchFamily="34" charset="0"/>
                  <a:cs typeface="Times New Roman" pitchFamily="18" charset="0"/>
                </a:rPr>
                <a:t>Physical Health &amp; Well-Being</a:t>
              </a:r>
              <a:endParaRPr lang="en-US" altLang="en-US" sz="1100" dirty="0">
                <a:solidFill>
                  <a:srgbClr val="EEE800"/>
                </a:solidFill>
                <a:effectLst>
                  <a:innerShdw blurRad="114300">
                    <a:prstClr val="black"/>
                  </a:innerShdw>
                </a:effectLst>
                <a:latin typeface="Calibri" pitchFamily="34" charset="0"/>
                <a:ea typeface="Calibri" pitchFamily="34" charset="0"/>
                <a:cs typeface="Times New Roman" pitchFamily="18" charset="0"/>
              </a:endParaRPr>
            </a:p>
          </p:txBody>
        </p:sp>
        <p:sp>
          <p:nvSpPr>
            <p:cNvPr id="18" name="TextBox 17"/>
            <p:cNvSpPr txBox="1"/>
            <p:nvPr/>
          </p:nvSpPr>
          <p:spPr>
            <a:xfrm>
              <a:off x="5286447" y="2070271"/>
              <a:ext cx="2492746" cy="646331"/>
            </a:xfrm>
            <a:prstGeom prst="rect">
              <a:avLst/>
            </a:prstGeom>
            <a:noFill/>
          </p:spPr>
          <p:txBody>
            <a:bodyPr wrap="square" rtlCol="0">
              <a:spAutoFit/>
            </a:bodyPr>
            <a:lstStyle/>
            <a:p>
              <a:pPr marL="285750" indent="-285750">
                <a:buFontTx/>
                <a:buChar char="-"/>
              </a:pPr>
              <a:r>
                <a:rPr lang="en-US" altLang="en-US" dirty="0">
                  <a:solidFill>
                    <a:schemeClr val="tx1">
                      <a:lumMod val="95000"/>
                      <a:lumOff val="5000"/>
                    </a:schemeClr>
                  </a:solidFill>
                </a:rPr>
                <a:t>Motor skills</a:t>
              </a:r>
            </a:p>
            <a:p>
              <a:pPr marL="285750" indent="-285750">
                <a:buFontTx/>
                <a:buChar char="-"/>
              </a:pPr>
              <a:r>
                <a:rPr lang="en-US" altLang="en-US" dirty="0">
                  <a:solidFill>
                    <a:schemeClr val="tx1">
                      <a:lumMod val="95000"/>
                      <a:lumOff val="5000"/>
                    </a:schemeClr>
                  </a:solidFill>
                </a:rPr>
                <a:t>Physical readiness </a:t>
              </a:r>
            </a:p>
          </p:txBody>
        </p:sp>
      </p:grpSp>
    </p:spTree>
    <p:extLst>
      <p:ext uri="{BB962C8B-B14F-4D97-AF65-F5344CB8AC3E}">
        <p14:creationId xmlns:p14="http://schemas.microsoft.com/office/powerpoint/2010/main" val="2520344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19576</TotalTime>
  <Words>3487</Words>
  <Application>Microsoft Office PowerPoint</Application>
  <PresentationFormat>On-screen Show (4:3)</PresentationFormat>
  <Paragraphs>497</Paragraphs>
  <Slides>36</Slides>
  <Notes>28</Notes>
  <HiddenSlides>2</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MS Mincho</vt:lpstr>
      <vt:lpstr>ＭＳ Ｐゴシック</vt:lpstr>
      <vt:lpstr>Arial</vt:lpstr>
      <vt:lpstr>Calibri</vt:lpstr>
      <vt:lpstr>Calibri Regular</vt:lpstr>
      <vt:lpstr>Helvetica</vt:lpstr>
      <vt:lpstr>Tahoma</vt:lpstr>
      <vt:lpstr>Times New Roman</vt:lpstr>
      <vt:lpstr>Office Theme</vt:lpstr>
      <vt:lpstr>Worksheet</vt:lpstr>
      <vt:lpstr>PowerPoint Presentation</vt:lpstr>
      <vt:lpstr>PowerPoint Presentation</vt:lpstr>
      <vt:lpstr>What is the EDI?</vt:lpstr>
      <vt:lpstr>EDI Characteristic Highlights</vt:lpstr>
      <vt:lpstr>PowerPoint Presentation</vt:lpstr>
      <vt:lpstr>Summary of EDI Participation</vt:lpstr>
      <vt:lpstr>2018 EDI Data Collection</vt:lpstr>
      <vt:lpstr>PowerPoint Presentation</vt:lpstr>
      <vt:lpstr>5 Developmental Domains</vt:lpstr>
      <vt:lpstr>EDI Measurement</vt:lpstr>
      <vt:lpstr>School Snapshot</vt:lpstr>
      <vt:lpstr>Comparison of EDI Results by Developmental Domain   National Convenience Sample (2017) vs. Ector County (2018)</vt:lpstr>
      <vt:lpstr>Comparison of EDI Results by Developmental Domain   National Convenience Sample (2014) vs. Ector County (2014)</vt:lpstr>
      <vt:lpstr>16 Developmental Subdomains</vt:lpstr>
      <vt:lpstr>EDI Measurement - Subdomains</vt:lpstr>
      <vt:lpstr>PowerPoint Presentation</vt:lpstr>
      <vt:lpstr>PowerPoint Presentation</vt:lpstr>
      <vt:lpstr>PowerPoint Presentation</vt:lpstr>
      <vt:lpstr>PowerPoint Presentation</vt:lpstr>
      <vt:lpstr>Mapping the EDI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Neighborhood Risk Index</vt:lpstr>
      <vt:lpstr>Ten Indicators of Neighborhood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Aguilar, Efren</dc:creator>
  <cp:lastModifiedBy>Diana Ruiz</cp:lastModifiedBy>
  <cp:revision>309</cp:revision>
  <cp:lastPrinted>2019-01-29T19:39:44Z</cp:lastPrinted>
  <dcterms:created xsi:type="dcterms:W3CDTF">2016-09-07T23:04:38Z</dcterms:created>
  <dcterms:modified xsi:type="dcterms:W3CDTF">2020-01-14T21:30:31Z</dcterms:modified>
</cp:coreProperties>
</file>